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8" r:id="rId2"/>
    <p:sldId id="351" r:id="rId3"/>
    <p:sldId id="382" r:id="rId4"/>
    <p:sldId id="368" r:id="rId5"/>
    <p:sldId id="379" r:id="rId6"/>
    <p:sldId id="363" r:id="rId7"/>
    <p:sldId id="381" r:id="rId8"/>
    <p:sldId id="380" r:id="rId9"/>
    <p:sldId id="362" r:id="rId10"/>
    <p:sldId id="373" r:id="rId11"/>
    <p:sldId id="372" r:id="rId12"/>
    <p:sldId id="374" r:id="rId13"/>
    <p:sldId id="391" r:id="rId14"/>
    <p:sldId id="336" r:id="rId15"/>
    <p:sldId id="377" r:id="rId16"/>
    <p:sldId id="378" r:id="rId17"/>
    <p:sldId id="375" r:id="rId18"/>
    <p:sldId id="376" r:id="rId19"/>
    <p:sldId id="383" r:id="rId20"/>
    <p:sldId id="384" r:id="rId21"/>
    <p:sldId id="365" r:id="rId22"/>
    <p:sldId id="387" r:id="rId23"/>
    <p:sldId id="388" r:id="rId24"/>
    <p:sldId id="389" r:id="rId25"/>
    <p:sldId id="390" r:id="rId26"/>
    <p:sldId id="385" r:id="rId27"/>
    <p:sldId id="270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BF1032-D2EA-4736-BB1F-218B46FAC9E1}" v="6" dt="2023-02-08T03:33:24.8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0"/>
    <p:restoredTop sz="86722" autoAdjust="0"/>
  </p:normalViewPr>
  <p:slideViewPr>
    <p:cSldViewPr snapToGrid="0" snapToObjects="1">
      <p:cViewPr varScale="1">
        <p:scale>
          <a:sx n="96" d="100"/>
          <a:sy n="96" d="100"/>
        </p:scale>
        <p:origin x="2196" y="84"/>
      </p:cViewPr>
      <p:guideLst/>
    </p:cSldViewPr>
  </p:slideViewPr>
  <p:outlineViewPr>
    <p:cViewPr>
      <p:scale>
        <a:sx n="33" d="100"/>
        <a:sy n="33" d="100"/>
      </p:scale>
      <p:origin x="0" y="-3136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Policheri" userId="7303d0affa24d542" providerId="LiveId" clId="{CD1191AF-23BB-47B2-B0F8-CEB30751BB38}"/>
    <pc:docChg chg="custSel modSld">
      <pc:chgData name="Ryan Policheri" userId="7303d0affa24d542" providerId="LiveId" clId="{CD1191AF-23BB-47B2-B0F8-CEB30751BB38}" dt="2022-03-08T21:51:09.775" v="48" actId="20577"/>
      <pc:docMkLst>
        <pc:docMk/>
      </pc:docMkLst>
      <pc:sldChg chg="modSp mod">
        <pc:chgData name="Ryan Policheri" userId="7303d0affa24d542" providerId="LiveId" clId="{CD1191AF-23BB-47B2-B0F8-CEB30751BB38}" dt="2022-03-08T21:51:09.775" v="48" actId="20577"/>
        <pc:sldMkLst>
          <pc:docMk/>
          <pc:sldMk cId="3892510878" sldId="258"/>
        </pc:sldMkLst>
        <pc:spChg chg="mod">
          <ac:chgData name="Ryan Policheri" userId="7303d0affa24d542" providerId="LiveId" clId="{CD1191AF-23BB-47B2-B0F8-CEB30751BB38}" dt="2022-03-08T21:50:30.698" v="34" actId="20577"/>
          <ac:spMkLst>
            <pc:docMk/>
            <pc:sldMk cId="3892510878" sldId="258"/>
            <ac:spMk id="5" creationId="{A71FEB04-6AB2-DD4F-B560-E3674C11A535}"/>
          </ac:spMkLst>
        </pc:spChg>
        <pc:spChg chg="mod">
          <ac:chgData name="Ryan Policheri" userId="7303d0affa24d542" providerId="LiveId" clId="{CD1191AF-23BB-47B2-B0F8-CEB30751BB38}" dt="2022-03-08T21:51:09.775" v="48" actId="20577"/>
          <ac:spMkLst>
            <pc:docMk/>
            <pc:sldMk cId="3892510878" sldId="258"/>
            <ac:spMk id="13" creationId="{6C5EE2B8-026E-D04B-8925-60FA6F76C380}"/>
          </ac:spMkLst>
        </pc:spChg>
      </pc:sldChg>
    </pc:docChg>
  </pc:docChgLst>
  <pc:docChgLst>
    <pc:chgData name="Ryan Policheri" userId="7303d0affa24d542" providerId="LiveId" clId="{47607405-5F35-4BEF-B1F7-C7640C90EC79}"/>
    <pc:docChg chg="undo custSel addSld delSld modSld">
      <pc:chgData name="Ryan Policheri" userId="7303d0affa24d542" providerId="LiveId" clId="{47607405-5F35-4BEF-B1F7-C7640C90EC79}" dt="2022-02-28T22:21:17.123" v="2101" actId="20577"/>
      <pc:docMkLst>
        <pc:docMk/>
      </pc:docMkLst>
      <pc:sldChg chg="modSp mod">
        <pc:chgData name="Ryan Policheri" userId="7303d0affa24d542" providerId="LiveId" clId="{47607405-5F35-4BEF-B1F7-C7640C90EC79}" dt="2022-02-28T21:35:00.838" v="21" actId="20577"/>
        <pc:sldMkLst>
          <pc:docMk/>
          <pc:sldMk cId="3892510878" sldId="258"/>
        </pc:sldMkLst>
        <pc:spChg chg="mod">
          <ac:chgData name="Ryan Policheri" userId="7303d0affa24d542" providerId="LiveId" clId="{47607405-5F35-4BEF-B1F7-C7640C90EC79}" dt="2022-02-28T21:35:00.838" v="21" actId="20577"/>
          <ac:spMkLst>
            <pc:docMk/>
            <pc:sldMk cId="3892510878" sldId="258"/>
            <ac:spMk id="5" creationId="{A71FEB04-6AB2-DD4F-B560-E3674C11A535}"/>
          </ac:spMkLst>
        </pc:spChg>
        <pc:spChg chg="mod">
          <ac:chgData name="Ryan Policheri" userId="7303d0affa24d542" providerId="LiveId" clId="{47607405-5F35-4BEF-B1F7-C7640C90EC79}" dt="2022-02-28T21:34:53.748" v="5" actId="20577"/>
          <ac:spMkLst>
            <pc:docMk/>
            <pc:sldMk cId="3892510878" sldId="258"/>
            <ac:spMk id="13" creationId="{6C5EE2B8-026E-D04B-8925-60FA6F76C380}"/>
          </ac:spMkLst>
        </pc:spChg>
      </pc:sldChg>
      <pc:sldChg chg="del">
        <pc:chgData name="Ryan Policheri" userId="7303d0affa24d542" providerId="LiveId" clId="{47607405-5F35-4BEF-B1F7-C7640C90EC79}" dt="2022-02-28T22:07:32.598" v="1461" actId="47"/>
        <pc:sldMkLst>
          <pc:docMk/>
          <pc:sldMk cId="921031604" sldId="305"/>
        </pc:sldMkLst>
      </pc:sldChg>
      <pc:sldChg chg="addSp delSp modSp del mod delAnim">
        <pc:chgData name="Ryan Policheri" userId="7303d0affa24d542" providerId="LiveId" clId="{47607405-5F35-4BEF-B1F7-C7640C90EC79}" dt="2022-02-28T21:36:37.816" v="61" actId="47"/>
        <pc:sldMkLst>
          <pc:docMk/>
          <pc:sldMk cId="448833372" sldId="310"/>
        </pc:sldMkLst>
        <pc:spChg chg="mod">
          <ac:chgData name="Ryan Policheri" userId="7303d0affa24d542" providerId="LiveId" clId="{47607405-5F35-4BEF-B1F7-C7640C90EC79}" dt="2022-02-28T21:35:56.610" v="40" actId="20577"/>
          <ac:spMkLst>
            <pc:docMk/>
            <pc:sldMk cId="448833372" sldId="310"/>
            <ac:spMk id="2" creationId="{B0C34670-C73A-4487-A4E2-3E4C0E592381}"/>
          </ac:spMkLst>
        </pc:spChg>
        <pc:spChg chg="mod">
          <ac:chgData name="Ryan Policheri" userId="7303d0affa24d542" providerId="LiveId" clId="{47607405-5F35-4BEF-B1F7-C7640C90EC79}" dt="2022-02-28T21:36:05.441" v="53" actId="20577"/>
          <ac:spMkLst>
            <pc:docMk/>
            <pc:sldMk cId="448833372" sldId="310"/>
            <ac:spMk id="4" creationId="{2B7C20C6-698F-4A52-B5AD-CA8155EBD668}"/>
          </ac:spMkLst>
        </pc:spChg>
        <pc:spChg chg="del">
          <ac:chgData name="Ryan Policheri" userId="7303d0affa24d542" providerId="LiveId" clId="{47607405-5F35-4BEF-B1F7-C7640C90EC79}" dt="2022-02-28T21:36:11.641" v="57" actId="478"/>
          <ac:spMkLst>
            <pc:docMk/>
            <pc:sldMk cId="448833372" sldId="310"/>
            <ac:spMk id="6" creationId="{F95FD9D1-B6A4-4CA4-AC72-C917D7388BAE}"/>
          </ac:spMkLst>
        </pc:spChg>
        <pc:spChg chg="del">
          <ac:chgData name="Ryan Policheri" userId="7303d0affa24d542" providerId="LiveId" clId="{47607405-5F35-4BEF-B1F7-C7640C90EC79}" dt="2022-02-28T21:36:11.641" v="57" actId="478"/>
          <ac:spMkLst>
            <pc:docMk/>
            <pc:sldMk cId="448833372" sldId="310"/>
            <ac:spMk id="10" creationId="{7933611B-1608-48C4-B3FF-ED872310AF58}"/>
          </ac:spMkLst>
        </pc:spChg>
        <pc:spChg chg="del">
          <ac:chgData name="Ryan Policheri" userId="7303d0affa24d542" providerId="LiveId" clId="{47607405-5F35-4BEF-B1F7-C7640C90EC79}" dt="2022-02-28T21:36:11.641" v="57" actId="478"/>
          <ac:spMkLst>
            <pc:docMk/>
            <pc:sldMk cId="448833372" sldId="310"/>
            <ac:spMk id="11" creationId="{1CAB9857-4226-4C74-B65B-391EE5A02AD6}"/>
          </ac:spMkLst>
        </pc:spChg>
        <pc:spChg chg="del">
          <ac:chgData name="Ryan Policheri" userId="7303d0affa24d542" providerId="LiveId" clId="{47607405-5F35-4BEF-B1F7-C7640C90EC79}" dt="2022-02-28T21:36:11.641" v="57" actId="478"/>
          <ac:spMkLst>
            <pc:docMk/>
            <pc:sldMk cId="448833372" sldId="310"/>
            <ac:spMk id="12" creationId="{7D3A453C-2336-4C60-8951-3213DFEFA40E}"/>
          </ac:spMkLst>
        </pc:spChg>
        <pc:spChg chg="del">
          <ac:chgData name="Ryan Policheri" userId="7303d0affa24d542" providerId="LiveId" clId="{47607405-5F35-4BEF-B1F7-C7640C90EC79}" dt="2022-02-28T21:36:11.641" v="57" actId="478"/>
          <ac:spMkLst>
            <pc:docMk/>
            <pc:sldMk cId="448833372" sldId="310"/>
            <ac:spMk id="13" creationId="{77598FF8-D944-452D-9B47-B1B0FB969029}"/>
          </ac:spMkLst>
        </pc:spChg>
        <pc:spChg chg="del">
          <ac:chgData name="Ryan Policheri" userId="7303d0affa24d542" providerId="LiveId" clId="{47607405-5F35-4BEF-B1F7-C7640C90EC79}" dt="2022-02-28T21:36:11.641" v="57" actId="478"/>
          <ac:spMkLst>
            <pc:docMk/>
            <pc:sldMk cId="448833372" sldId="310"/>
            <ac:spMk id="14" creationId="{E66656F4-3B82-4429-A6D5-1D184319F9AE}"/>
          </ac:spMkLst>
        </pc:spChg>
        <pc:spChg chg="del">
          <ac:chgData name="Ryan Policheri" userId="7303d0affa24d542" providerId="LiveId" clId="{47607405-5F35-4BEF-B1F7-C7640C90EC79}" dt="2022-02-28T21:36:11.641" v="57" actId="478"/>
          <ac:spMkLst>
            <pc:docMk/>
            <pc:sldMk cId="448833372" sldId="310"/>
            <ac:spMk id="15" creationId="{CE8689FF-5EE9-48E2-8E53-4DE2DA1BFDD9}"/>
          </ac:spMkLst>
        </pc:spChg>
        <pc:spChg chg="del">
          <ac:chgData name="Ryan Policheri" userId="7303d0affa24d542" providerId="LiveId" clId="{47607405-5F35-4BEF-B1F7-C7640C90EC79}" dt="2022-02-28T21:36:11.641" v="57" actId="478"/>
          <ac:spMkLst>
            <pc:docMk/>
            <pc:sldMk cId="448833372" sldId="310"/>
            <ac:spMk id="16" creationId="{06AA7C93-4194-4E4C-8EE5-784096A6A7AD}"/>
          </ac:spMkLst>
        </pc:spChg>
        <pc:spChg chg="del">
          <ac:chgData name="Ryan Policheri" userId="7303d0affa24d542" providerId="LiveId" clId="{47607405-5F35-4BEF-B1F7-C7640C90EC79}" dt="2022-02-28T21:36:11.641" v="57" actId="478"/>
          <ac:spMkLst>
            <pc:docMk/>
            <pc:sldMk cId="448833372" sldId="310"/>
            <ac:spMk id="17" creationId="{F8E68753-8757-4B5C-95A1-71E9586D553E}"/>
          </ac:spMkLst>
        </pc:spChg>
        <pc:spChg chg="add del">
          <ac:chgData name="Ryan Policheri" userId="7303d0affa24d542" providerId="LiveId" clId="{47607405-5F35-4BEF-B1F7-C7640C90EC79}" dt="2022-02-28T21:36:08.728" v="56" actId="22"/>
          <ac:spMkLst>
            <pc:docMk/>
            <pc:sldMk cId="448833372" sldId="310"/>
            <ac:spMk id="18" creationId="{EACF11D0-0D87-4B86-8082-820900EDD915}"/>
          </ac:spMkLst>
        </pc:spChg>
        <pc:spChg chg="add del">
          <ac:chgData name="Ryan Policheri" userId="7303d0affa24d542" providerId="LiveId" clId="{47607405-5F35-4BEF-B1F7-C7640C90EC79}" dt="2022-02-28T21:36:15.246" v="59" actId="22"/>
          <ac:spMkLst>
            <pc:docMk/>
            <pc:sldMk cId="448833372" sldId="310"/>
            <ac:spMk id="19" creationId="{C9A7E5C8-15C8-4524-B766-5BBFA4F4313A}"/>
          </ac:spMkLst>
        </pc:spChg>
        <pc:picChg chg="del">
          <ac:chgData name="Ryan Policheri" userId="7303d0affa24d542" providerId="LiveId" clId="{47607405-5F35-4BEF-B1F7-C7640C90EC79}" dt="2022-02-28T21:36:07.396" v="54" actId="478"/>
          <ac:picMkLst>
            <pc:docMk/>
            <pc:sldMk cId="448833372" sldId="310"/>
            <ac:picMk id="5" creationId="{82F32C72-30DC-4799-833C-B5A363000BE7}"/>
          </ac:picMkLst>
        </pc:picChg>
      </pc:sldChg>
      <pc:sldChg chg="del">
        <pc:chgData name="Ryan Policheri" userId="7303d0affa24d542" providerId="LiveId" clId="{47607405-5F35-4BEF-B1F7-C7640C90EC79}" dt="2022-02-28T22:07:21.894" v="1455" actId="47"/>
        <pc:sldMkLst>
          <pc:docMk/>
          <pc:sldMk cId="760341323" sldId="317"/>
        </pc:sldMkLst>
      </pc:sldChg>
      <pc:sldChg chg="del">
        <pc:chgData name="Ryan Policheri" userId="7303d0affa24d542" providerId="LiveId" clId="{47607405-5F35-4BEF-B1F7-C7640C90EC79}" dt="2022-02-28T22:07:24.389" v="1457" actId="47"/>
        <pc:sldMkLst>
          <pc:docMk/>
          <pc:sldMk cId="3496099526" sldId="320"/>
        </pc:sldMkLst>
      </pc:sldChg>
      <pc:sldChg chg="addSp delSp modSp mod delAnim modAnim modNotesTx">
        <pc:chgData name="Ryan Policheri" userId="7303d0affa24d542" providerId="LiveId" clId="{47607405-5F35-4BEF-B1F7-C7640C90EC79}" dt="2022-02-28T22:21:17.123" v="2101" actId="20577"/>
        <pc:sldMkLst>
          <pc:docMk/>
          <pc:sldMk cId="3333168633" sldId="321"/>
        </pc:sldMkLst>
        <pc:spChg chg="mod">
          <ac:chgData name="Ryan Policheri" userId="7303d0affa24d542" providerId="LiveId" clId="{47607405-5F35-4BEF-B1F7-C7640C90EC79}" dt="2022-02-28T21:37:51.446" v="137"/>
          <ac:spMkLst>
            <pc:docMk/>
            <pc:sldMk cId="3333168633" sldId="321"/>
            <ac:spMk id="2" creationId="{B0C34670-C73A-4487-A4E2-3E4C0E592381}"/>
          </ac:spMkLst>
        </pc:spChg>
        <pc:spChg chg="del mod">
          <ac:chgData name="Ryan Policheri" userId="7303d0affa24d542" providerId="LiveId" clId="{47607405-5F35-4BEF-B1F7-C7640C90EC79}" dt="2022-02-28T21:36:44.707" v="64" actId="478"/>
          <ac:spMkLst>
            <pc:docMk/>
            <pc:sldMk cId="3333168633" sldId="321"/>
            <ac:spMk id="3" creationId="{525B3F81-02D9-4A20-A8D4-5002831A99E9}"/>
          </ac:spMkLst>
        </pc:spChg>
        <pc:spChg chg="mod">
          <ac:chgData name="Ryan Policheri" userId="7303d0affa24d542" providerId="LiveId" clId="{47607405-5F35-4BEF-B1F7-C7640C90EC79}" dt="2022-02-28T21:38:20.271" v="157" actId="20577"/>
          <ac:spMkLst>
            <pc:docMk/>
            <pc:sldMk cId="3333168633" sldId="321"/>
            <ac:spMk id="4" creationId="{2B7C20C6-698F-4A52-B5AD-CA8155EBD668}"/>
          </ac:spMkLst>
        </pc:spChg>
        <pc:spChg chg="mod">
          <ac:chgData name="Ryan Policheri" userId="7303d0affa24d542" providerId="LiveId" clId="{47607405-5F35-4BEF-B1F7-C7640C90EC79}" dt="2022-02-28T22:21:17.123" v="2101" actId="20577"/>
          <ac:spMkLst>
            <pc:docMk/>
            <pc:sldMk cId="3333168633" sldId="321"/>
            <ac:spMk id="7" creationId="{A4F9C242-4334-4852-B655-B04FC17ED22B}"/>
          </ac:spMkLst>
        </pc:spChg>
        <pc:spChg chg="del">
          <ac:chgData name="Ryan Policheri" userId="7303d0affa24d542" providerId="LiveId" clId="{47607405-5F35-4BEF-B1F7-C7640C90EC79}" dt="2022-02-28T21:36:46.080" v="65" actId="478"/>
          <ac:spMkLst>
            <pc:docMk/>
            <pc:sldMk cId="3333168633" sldId="321"/>
            <ac:spMk id="8" creationId="{A3F9FAC9-F688-43E8-BBE5-CF2765145659}"/>
          </ac:spMkLst>
        </pc:spChg>
        <pc:spChg chg="del">
          <ac:chgData name="Ryan Policheri" userId="7303d0affa24d542" providerId="LiveId" clId="{47607405-5F35-4BEF-B1F7-C7640C90EC79}" dt="2022-02-28T21:36:48.341" v="66" actId="478"/>
          <ac:spMkLst>
            <pc:docMk/>
            <pc:sldMk cId="3333168633" sldId="321"/>
            <ac:spMk id="9" creationId="{BAE41323-5FB0-4508-8353-96614D8BFB18}"/>
          </ac:spMkLst>
        </pc:spChg>
        <pc:spChg chg="add mod">
          <ac:chgData name="Ryan Policheri" userId="7303d0affa24d542" providerId="LiveId" clId="{47607405-5F35-4BEF-B1F7-C7640C90EC79}" dt="2022-02-28T21:52:37.585" v="379" actId="14100"/>
          <ac:spMkLst>
            <pc:docMk/>
            <pc:sldMk cId="3333168633" sldId="321"/>
            <ac:spMk id="10" creationId="{87141E94-2227-46A4-BC0D-C404C7A2F9E2}"/>
          </ac:spMkLst>
        </pc:spChg>
        <pc:picChg chg="add mod">
          <ac:chgData name="Ryan Policheri" userId="7303d0affa24d542" providerId="LiveId" clId="{47607405-5F35-4BEF-B1F7-C7640C90EC79}" dt="2022-02-28T21:52:29.158" v="377" actId="1076"/>
          <ac:picMkLst>
            <pc:docMk/>
            <pc:sldMk cId="3333168633" sldId="321"/>
            <ac:picMk id="6" creationId="{70B9959F-1657-4E5D-9549-5E2FD476C83D}"/>
          </ac:picMkLst>
        </pc:picChg>
        <pc:picChg chg="add mod">
          <ac:chgData name="Ryan Policheri" userId="7303d0affa24d542" providerId="LiveId" clId="{47607405-5F35-4BEF-B1F7-C7640C90EC79}" dt="2022-02-28T21:55:32.776" v="383" actId="1076"/>
          <ac:picMkLst>
            <pc:docMk/>
            <pc:sldMk cId="3333168633" sldId="321"/>
            <ac:picMk id="12" creationId="{5332A8F5-493D-4430-891D-23A61121A271}"/>
          </ac:picMkLst>
        </pc:picChg>
      </pc:sldChg>
      <pc:sldChg chg="del">
        <pc:chgData name="Ryan Policheri" userId="7303d0affa24d542" providerId="LiveId" clId="{47607405-5F35-4BEF-B1F7-C7640C90EC79}" dt="2022-02-28T22:07:19.544" v="1453" actId="47"/>
        <pc:sldMkLst>
          <pc:docMk/>
          <pc:sldMk cId="1662296654" sldId="322"/>
        </pc:sldMkLst>
      </pc:sldChg>
      <pc:sldChg chg="del">
        <pc:chgData name="Ryan Policheri" userId="7303d0affa24d542" providerId="LiveId" clId="{47607405-5F35-4BEF-B1F7-C7640C90EC79}" dt="2022-02-28T22:07:20.407" v="1454" actId="47"/>
        <pc:sldMkLst>
          <pc:docMk/>
          <pc:sldMk cId="866911289" sldId="323"/>
        </pc:sldMkLst>
      </pc:sldChg>
      <pc:sldChg chg="del">
        <pc:chgData name="Ryan Policheri" userId="7303d0affa24d542" providerId="LiveId" clId="{47607405-5F35-4BEF-B1F7-C7640C90EC79}" dt="2022-02-28T22:07:25.183" v="1458" actId="47"/>
        <pc:sldMkLst>
          <pc:docMk/>
          <pc:sldMk cId="2835216675" sldId="324"/>
        </pc:sldMkLst>
      </pc:sldChg>
      <pc:sldChg chg="del">
        <pc:chgData name="Ryan Policheri" userId="7303d0affa24d542" providerId="LiveId" clId="{47607405-5F35-4BEF-B1F7-C7640C90EC79}" dt="2022-02-28T22:07:22.726" v="1456" actId="47"/>
        <pc:sldMkLst>
          <pc:docMk/>
          <pc:sldMk cId="1263963688" sldId="325"/>
        </pc:sldMkLst>
      </pc:sldChg>
      <pc:sldChg chg="del">
        <pc:chgData name="Ryan Policheri" userId="7303d0affa24d542" providerId="LiveId" clId="{47607405-5F35-4BEF-B1F7-C7640C90EC79}" dt="2022-02-28T22:07:26.264" v="1459" actId="47"/>
        <pc:sldMkLst>
          <pc:docMk/>
          <pc:sldMk cId="2151560259" sldId="326"/>
        </pc:sldMkLst>
      </pc:sldChg>
      <pc:sldChg chg="del">
        <pc:chgData name="Ryan Policheri" userId="7303d0affa24d542" providerId="LiveId" clId="{47607405-5F35-4BEF-B1F7-C7640C90EC79}" dt="2022-02-28T22:07:28.490" v="1460" actId="47"/>
        <pc:sldMkLst>
          <pc:docMk/>
          <pc:sldMk cId="3398707740" sldId="327"/>
        </pc:sldMkLst>
      </pc:sldChg>
      <pc:sldChg chg="modSp add mod modAnim">
        <pc:chgData name="Ryan Policheri" userId="7303d0affa24d542" providerId="LiveId" clId="{47607405-5F35-4BEF-B1F7-C7640C90EC79}" dt="2022-02-28T22:18:39.778" v="2097" actId="20577"/>
        <pc:sldMkLst>
          <pc:docMk/>
          <pc:sldMk cId="3490032825" sldId="328"/>
        </pc:sldMkLst>
        <pc:spChg chg="mod">
          <ac:chgData name="Ryan Policheri" userId="7303d0affa24d542" providerId="LiveId" clId="{47607405-5F35-4BEF-B1F7-C7640C90EC79}" dt="2022-02-28T21:37:38.810" v="134" actId="20577"/>
          <ac:spMkLst>
            <pc:docMk/>
            <pc:sldMk cId="3490032825" sldId="328"/>
            <ac:spMk id="2" creationId="{B0C34670-C73A-4487-A4E2-3E4C0E592381}"/>
          </ac:spMkLst>
        </pc:spChg>
        <pc:spChg chg="mod">
          <ac:chgData name="Ryan Policheri" userId="7303d0affa24d542" providerId="LiveId" clId="{47607405-5F35-4BEF-B1F7-C7640C90EC79}" dt="2022-02-28T22:18:39.778" v="2097" actId="20577"/>
          <ac:spMkLst>
            <pc:docMk/>
            <pc:sldMk cId="3490032825" sldId="328"/>
            <ac:spMk id="7" creationId="{A4F9C242-4334-4852-B655-B04FC17ED22B}"/>
          </ac:spMkLst>
        </pc:spChg>
      </pc:sldChg>
      <pc:sldChg chg="addSp modSp add mod">
        <pc:chgData name="Ryan Policheri" userId="7303d0affa24d542" providerId="LiveId" clId="{47607405-5F35-4BEF-B1F7-C7640C90EC79}" dt="2022-02-28T22:01:25.589" v="760" actId="20577"/>
        <pc:sldMkLst>
          <pc:docMk/>
          <pc:sldMk cId="3864658443" sldId="329"/>
        </pc:sldMkLst>
        <pc:spChg chg="mod">
          <ac:chgData name="Ryan Policheri" userId="7303d0affa24d542" providerId="LiveId" clId="{47607405-5F35-4BEF-B1F7-C7640C90EC79}" dt="2022-02-28T21:56:35.672" v="559" actId="20577"/>
          <ac:spMkLst>
            <pc:docMk/>
            <pc:sldMk cId="3864658443" sldId="329"/>
            <ac:spMk id="4" creationId="{2B7C20C6-698F-4A52-B5AD-CA8155EBD668}"/>
          </ac:spMkLst>
        </pc:spChg>
        <pc:spChg chg="mod">
          <ac:chgData name="Ryan Policheri" userId="7303d0affa24d542" providerId="LiveId" clId="{47607405-5F35-4BEF-B1F7-C7640C90EC79}" dt="2022-02-28T22:01:25.589" v="760" actId="20577"/>
          <ac:spMkLst>
            <pc:docMk/>
            <pc:sldMk cId="3864658443" sldId="329"/>
            <ac:spMk id="7" creationId="{A4F9C242-4334-4852-B655-B04FC17ED22B}"/>
          </ac:spMkLst>
        </pc:spChg>
        <pc:picChg chg="add mod">
          <ac:chgData name="Ryan Policheri" userId="7303d0affa24d542" providerId="LiveId" clId="{47607405-5F35-4BEF-B1F7-C7640C90EC79}" dt="2022-02-28T22:00:17.894" v="629" actId="1076"/>
          <ac:picMkLst>
            <pc:docMk/>
            <pc:sldMk cId="3864658443" sldId="329"/>
            <ac:picMk id="5" creationId="{326593E9-71E9-4E69-A657-78CA507F5F24}"/>
          </ac:picMkLst>
        </pc:picChg>
      </pc:sldChg>
      <pc:sldChg chg="addSp modSp add mod">
        <pc:chgData name="Ryan Policheri" userId="7303d0affa24d542" providerId="LiveId" clId="{47607405-5F35-4BEF-B1F7-C7640C90EC79}" dt="2022-02-28T22:16:35.748" v="2095" actId="1076"/>
        <pc:sldMkLst>
          <pc:docMk/>
          <pc:sldMk cId="901474902" sldId="330"/>
        </pc:sldMkLst>
        <pc:spChg chg="mod">
          <ac:chgData name="Ryan Policheri" userId="7303d0affa24d542" providerId="LiveId" clId="{47607405-5F35-4BEF-B1F7-C7640C90EC79}" dt="2022-02-28T22:07:41.637" v="1480" actId="20577"/>
          <ac:spMkLst>
            <pc:docMk/>
            <pc:sldMk cId="901474902" sldId="330"/>
            <ac:spMk id="4" creationId="{2B7C20C6-698F-4A52-B5AD-CA8155EBD668}"/>
          </ac:spMkLst>
        </pc:spChg>
        <pc:spChg chg="mod">
          <ac:chgData name="Ryan Policheri" userId="7303d0affa24d542" providerId="LiveId" clId="{47607405-5F35-4BEF-B1F7-C7640C90EC79}" dt="2022-02-28T22:16:23.542" v="2087" actId="14100"/>
          <ac:spMkLst>
            <pc:docMk/>
            <pc:sldMk cId="901474902" sldId="330"/>
            <ac:spMk id="7" creationId="{A4F9C242-4334-4852-B655-B04FC17ED22B}"/>
          </ac:spMkLst>
        </pc:spChg>
        <pc:picChg chg="add mod">
          <ac:chgData name="Ryan Policheri" userId="7303d0affa24d542" providerId="LiveId" clId="{47607405-5F35-4BEF-B1F7-C7640C90EC79}" dt="2022-02-28T22:16:35.748" v="2095" actId="1076"/>
          <ac:picMkLst>
            <pc:docMk/>
            <pc:sldMk cId="901474902" sldId="330"/>
            <ac:picMk id="5" creationId="{F0EB216C-B0AE-4BD4-B636-9C45E8484304}"/>
          </ac:picMkLst>
        </pc:picChg>
      </pc:sldChg>
    </pc:docChg>
  </pc:docChgLst>
  <pc:docChgLst>
    <pc:chgData name="Ryan Policheri" userId="7303d0affa24d542" providerId="LiveId" clId="{E036933E-8637-40D8-823A-C3F90A149F59}"/>
    <pc:docChg chg="undo custSel addSld delSld modSld sldOrd">
      <pc:chgData name="Ryan Policheri" userId="7303d0affa24d542" providerId="LiveId" clId="{E036933E-8637-40D8-823A-C3F90A149F59}" dt="2022-02-15T16:02:50.642" v="2326" actId="14100"/>
      <pc:docMkLst>
        <pc:docMk/>
      </pc:docMkLst>
      <pc:sldChg chg="modSp add mod ord">
        <pc:chgData name="Ryan Policheri" userId="7303d0affa24d542" providerId="LiveId" clId="{E036933E-8637-40D8-823A-C3F90A149F59}" dt="2022-02-15T13:33:19.998" v="1373" actId="20577"/>
        <pc:sldMkLst>
          <pc:docMk/>
          <pc:sldMk cId="921031604" sldId="305"/>
        </pc:sldMkLst>
        <pc:spChg chg="mod">
          <ac:chgData name="Ryan Policheri" userId="7303d0affa24d542" providerId="LiveId" clId="{E036933E-8637-40D8-823A-C3F90A149F59}" dt="2022-02-15T13:33:19.998" v="1373" actId="20577"/>
          <ac:spMkLst>
            <pc:docMk/>
            <pc:sldMk cId="921031604" sldId="305"/>
            <ac:spMk id="3" creationId="{89B780DC-B4AF-4ACA-96AF-E77685048311}"/>
          </ac:spMkLst>
        </pc:spChg>
      </pc:sldChg>
      <pc:sldChg chg="addSp modSp mod modAnim">
        <pc:chgData name="Ryan Policheri" userId="7303d0affa24d542" providerId="LiveId" clId="{E036933E-8637-40D8-823A-C3F90A149F59}" dt="2022-02-15T15:24:15.165" v="1851"/>
        <pc:sldMkLst>
          <pc:docMk/>
          <pc:sldMk cId="448833372" sldId="310"/>
        </pc:sldMkLst>
        <pc:spChg chg="mod">
          <ac:chgData name="Ryan Policheri" userId="7303d0affa24d542" providerId="LiveId" clId="{E036933E-8637-40D8-823A-C3F90A149F59}" dt="2022-02-15T15:22:27.194" v="1848" actId="313"/>
          <ac:spMkLst>
            <pc:docMk/>
            <pc:sldMk cId="448833372" sldId="310"/>
            <ac:spMk id="2" creationId="{B0C34670-C73A-4487-A4E2-3E4C0E592381}"/>
          </ac:spMkLst>
        </pc:spChg>
        <pc:spChg chg="add mod">
          <ac:chgData name="Ryan Policheri" userId="7303d0affa24d542" providerId="LiveId" clId="{E036933E-8637-40D8-823A-C3F90A149F59}" dt="2022-02-15T12:46:30.343" v="426" actId="1076"/>
          <ac:spMkLst>
            <pc:docMk/>
            <pc:sldMk cId="448833372" sldId="310"/>
            <ac:spMk id="3" creationId="{A1DE0D9B-4D8E-4325-8048-A6E3D0B5BDE1}"/>
          </ac:spMkLst>
        </pc:spChg>
        <pc:spChg chg="mod">
          <ac:chgData name="Ryan Policheri" userId="7303d0affa24d542" providerId="LiveId" clId="{E036933E-8637-40D8-823A-C3F90A149F59}" dt="2022-02-15T12:42:03.322" v="105" actId="20577"/>
          <ac:spMkLst>
            <pc:docMk/>
            <pc:sldMk cId="448833372" sldId="310"/>
            <ac:spMk id="4" creationId="{2B7C20C6-698F-4A52-B5AD-CA8155EBD668}"/>
          </ac:spMkLst>
        </pc:spChg>
        <pc:spChg chg="mod">
          <ac:chgData name="Ryan Policheri" userId="7303d0affa24d542" providerId="LiveId" clId="{E036933E-8637-40D8-823A-C3F90A149F59}" dt="2022-02-15T12:44:26.961" v="365" actId="20577"/>
          <ac:spMkLst>
            <pc:docMk/>
            <pc:sldMk cId="448833372" sldId="310"/>
            <ac:spMk id="7" creationId="{21BB80BF-DACF-4155-B9E8-F35CBE30D44B}"/>
          </ac:spMkLst>
        </pc:spChg>
        <pc:picChg chg="add mod">
          <ac:chgData name="Ryan Policheri" userId="7303d0affa24d542" providerId="LiveId" clId="{E036933E-8637-40D8-823A-C3F90A149F59}" dt="2022-02-15T15:23:49.145" v="1850" actId="1076"/>
          <ac:picMkLst>
            <pc:docMk/>
            <pc:sldMk cId="448833372" sldId="310"/>
            <ac:picMk id="6" creationId="{3A82B7E1-6519-4BCD-9491-526149DAAA89}"/>
          </ac:picMkLst>
        </pc:picChg>
      </pc:sldChg>
      <pc:sldChg chg="addSp delSp modSp add mod delAnim modAnim">
        <pc:chgData name="Ryan Policheri" userId="7303d0affa24d542" providerId="LiveId" clId="{E036933E-8637-40D8-823A-C3F90A149F59}" dt="2022-02-15T16:02:50.642" v="2326" actId="14100"/>
        <pc:sldMkLst>
          <pc:docMk/>
          <pc:sldMk cId="826987868" sldId="311"/>
        </pc:sldMkLst>
        <pc:spChg chg="mod">
          <ac:chgData name="Ryan Policheri" userId="7303d0affa24d542" providerId="LiveId" clId="{E036933E-8637-40D8-823A-C3F90A149F59}" dt="2022-02-15T12:51:09.238" v="463" actId="313"/>
          <ac:spMkLst>
            <pc:docMk/>
            <pc:sldMk cId="826987868" sldId="311"/>
            <ac:spMk id="2" creationId="{B0C34670-C73A-4487-A4E2-3E4C0E592381}"/>
          </ac:spMkLst>
        </pc:spChg>
        <pc:spChg chg="del">
          <ac:chgData name="Ryan Policheri" userId="7303d0affa24d542" providerId="LiveId" clId="{E036933E-8637-40D8-823A-C3F90A149F59}" dt="2022-02-15T12:52:42.922" v="600" actId="478"/>
          <ac:spMkLst>
            <pc:docMk/>
            <pc:sldMk cId="826987868" sldId="311"/>
            <ac:spMk id="3" creationId="{A1DE0D9B-4D8E-4325-8048-A6E3D0B5BDE1}"/>
          </ac:spMkLst>
        </pc:spChg>
        <pc:spChg chg="mod">
          <ac:chgData name="Ryan Policheri" userId="7303d0affa24d542" providerId="LiveId" clId="{E036933E-8637-40D8-823A-C3F90A149F59}" dt="2022-02-15T12:53:02.570" v="644" actId="20577"/>
          <ac:spMkLst>
            <pc:docMk/>
            <pc:sldMk cId="826987868" sldId="311"/>
            <ac:spMk id="4" creationId="{2B7C20C6-698F-4A52-B5AD-CA8155EBD668}"/>
          </ac:spMkLst>
        </pc:spChg>
        <pc:spChg chg="mod">
          <ac:chgData name="Ryan Policheri" userId="7303d0affa24d542" providerId="LiveId" clId="{E036933E-8637-40D8-823A-C3F90A149F59}" dt="2022-02-15T16:02:23.633" v="2324" actId="14100"/>
          <ac:spMkLst>
            <pc:docMk/>
            <pc:sldMk cId="826987868" sldId="311"/>
            <ac:spMk id="7" creationId="{21BB80BF-DACF-4155-B9E8-F35CBE30D44B}"/>
          </ac:spMkLst>
        </pc:spChg>
        <pc:spChg chg="add mod">
          <ac:chgData name="Ryan Policheri" userId="7303d0affa24d542" providerId="LiveId" clId="{E036933E-8637-40D8-823A-C3F90A149F59}" dt="2022-02-15T16:02:50.642" v="2326" actId="14100"/>
          <ac:spMkLst>
            <pc:docMk/>
            <pc:sldMk cId="826987868" sldId="311"/>
            <ac:spMk id="8" creationId="{513AFB7E-720C-4DC8-95C3-EC810FAD0634}"/>
          </ac:spMkLst>
        </pc:spChg>
        <pc:picChg chg="add del mod">
          <ac:chgData name="Ryan Policheri" userId="7303d0affa24d542" providerId="LiveId" clId="{E036933E-8637-40D8-823A-C3F90A149F59}" dt="2022-02-15T12:52:02.297" v="468" actId="478"/>
          <ac:picMkLst>
            <pc:docMk/>
            <pc:sldMk cId="826987868" sldId="311"/>
            <ac:picMk id="6" creationId="{9AB932F4-D2E3-4A82-959A-969107F94C70}"/>
          </ac:picMkLst>
        </pc:picChg>
      </pc:sldChg>
      <pc:sldChg chg="addSp delSp modSp add mod delAnim modAnim">
        <pc:chgData name="Ryan Policheri" userId="7303d0affa24d542" providerId="LiveId" clId="{E036933E-8637-40D8-823A-C3F90A149F59}" dt="2022-02-15T13:18:34.485" v="1305" actId="1076"/>
        <pc:sldMkLst>
          <pc:docMk/>
          <pc:sldMk cId="147369866" sldId="312"/>
        </pc:sldMkLst>
        <pc:spChg chg="mod">
          <ac:chgData name="Ryan Policheri" userId="7303d0affa24d542" providerId="LiveId" clId="{E036933E-8637-40D8-823A-C3F90A149F59}" dt="2022-02-15T12:59:40.401" v="1015" actId="20577"/>
          <ac:spMkLst>
            <pc:docMk/>
            <pc:sldMk cId="147369866" sldId="312"/>
            <ac:spMk id="4" creationId="{2B7C20C6-698F-4A52-B5AD-CA8155EBD668}"/>
          </ac:spMkLst>
        </pc:spChg>
        <pc:spChg chg="add mod">
          <ac:chgData name="Ryan Policheri" userId="7303d0affa24d542" providerId="LiveId" clId="{E036933E-8637-40D8-823A-C3F90A149F59}" dt="2022-02-15T13:09:13.182" v="1301" actId="20577"/>
          <ac:spMkLst>
            <pc:docMk/>
            <pc:sldMk cId="147369866" sldId="312"/>
            <ac:spMk id="5" creationId="{BBC4FDD9-9B70-42B1-9B7A-FC567B55DFDC}"/>
          </ac:spMkLst>
        </pc:spChg>
        <pc:spChg chg="del">
          <ac:chgData name="Ryan Policheri" userId="7303d0affa24d542" providerId="LiveId" clId="{E036933E-8637-40D8-823A-C3F90A149F59}" dt="2022-02-15T12:59:43.912" v="1016" actId="478"/>
          <ac:spMkLst>
            <pc:docMk/>
            <pc:sldMk cId="147369866" sldId="312"/>
            <ac:spMk id="7" creationId="{21BB80BF-DACF-4155-B9E8-F35CBE30D44B}"/>
          </ac:spMkLst>
        </pc:spChg>
        <pc:spChg chg="del">
          <ac:chgData name="Ryan Policheri" userId="7303d0affa24d542" providerId="LiveId" clId="{E036933E-8637-40D8-823A-C3F90A149F59}" dt="2022-02-15T13:00:15.160" v="1019" actId="478"/>
          <ac:spMkLst>
            <pc:docMk/>
            <pc:sldMk cId="147369866" sldId="312"/>
            <ac:spMk id="8" creationId="{513AFB7E-720C-4DC8-95C3-EC810FAD0634}"/>
          </ac:spMkLst>
        </pc:spChg>
        <pc:picChg chg="add mod">
          <ac:chgData name="Ryan Policheri" userId="7303d0affa24d542" providerId="LiveId" clId="{E036933E-8637-40D8-823A-C3F90A149F59}" dt="2022-02-15T13:18:34.485" v="1305" actId="1076"/>
          <ac:picMkLst>
            <pc:docMk/>
            <pc:sldMk cId="147369866" sldId="312"/>
            <ac:picMk id="9" creationId="{E72AECCB-4FCB-4639-B1D4-91D8F7F36781}"/>
          </ac:picMkLst>
        </pc:picChg>
      </pc:sldChg>
      <pc:sldChg chg="add del">
        <pc:chgData name="Ryan Policheri" userId="7303d0affa24d542" providerId="LiveId" clId="{E036933E-8637-40D8-823A-C3F90A149F59}" dt="2022-02-15T12:58:46.436" v="1002" actId="47"/>
        <pc:sldMkLst>
          <pc:docMk/>
          <pc:sldMk cId="2403913040" sldId="312"/>
        </pc:sldMkLst>
      </pc:sldChg>
      <pc:sldChg chg="addSp delSp modSp add mod modAnim">
        <pc:chgData name="Ryan Policheri" userId="7303d0affa24d542" providerId="LiveId" clId="{E036933E-8637-40D8-823A-C3F90A149F59}" dt="2022-02-15T13:57:03.037" v="1377" actId="14100"/>
        <pc:sldMkLst>
          <pc:docMk/>
          <pc:sldMk cId="519673135" sldId="313"/>
        </pc:sldMkLst>
        <pc:spChg chg="mod">
          <ac:chgData name="Ryan Policheri" userId="7303d0affa24d542" providerId="LiveId" clId="{E036933E-8637-40D8-823A-C3F90A149F59}" dt="2022-02-15T13:19:09.096" v="1322" actId="20577"/>
          <ac:spMkLst>
            <pc:docMk/>
            <pc:sldMk cId="519673135" sldId="313"/>
            <ac:spMk id="4" creationId="{2B7C20C6-698F-4A52-B5AD-CA8155EBD668}"/>
          </ac:spMkLst>
        </pc:spChg>
        <pc:spChg chg="del">
          <ac:chgData name="Ryan Policheri" userId="7303d0affa24d542" providerId="LiveId" clId="{E036933E-8637-40D8-823A-C3F90A149F59}" dt="2022-02-15T13:19:16.515" v="1324" actId="478"/>
          <ac:spMkLst>
            <pc:docMk/>
            <pc:sldMk cId="519673135" sldId="313"/>
            <ac:spMk id="5" creationId="{BBC4FDD9-9B70-42B1-9B7A-FC567B55DFDC}"/>
          </ac:spMkLst>
        </pc:spChg>
        <pc:spChg chg="add del mod">
          <ac:chgData name="Ryan Policheri" userId="7303d0affa24d542" providerId="LiveId" clId="{E036933E-8637-40D8-823A-C3F90A149F59}" dt="2022-02-15T13:20:02.810" v="1325" actId="478"/>
          <ac:spMkLst>
            <pc:docMk/>
            <pc:sldMk cId="519673135" sldId="313"/>
            <ac:spMk id="6" creationId="{AF165A94-5821-40C1-97CC-1372BCC5F375}"/>
          </ac:spMkLst>
        </pc:spChg>
        <pc:picChg chg="add mod">
          <ac:chgData name="Ryan Policheri" userId="7303d0affa24d542" providerId="LiveId" clId="{E036933E-8637-40D8-823A-C3F90A149F59}" dt="2022-02-15T13:57:00.292" v="1376" actId="1076"/>
          <ac:picMkLst>
            <pc:docMk/>
            <pc:sldMk cId="519673135" sldId="313"/>
            <ac:picMk id="8" creationId="{8D27C5BC-C345-4444-865F-BF1DFC6A73FB}"/>
          </ac:picMkLst>
        </pc:picChg>
        <pc:picChg chg="del">
          <ac:chgData name="Ryan Policheri" userId="7303d0affa24d542" providerId="LiveId" clId="{E036933E-8637-40D8-823A-C3F90A149F59}" dt="2022-02-15T13:19:12.269" v="1323" actId="478"/>
          <ac:picMkLst>
            <pc:docMk/>
            <pc:sldMk cId="519673135" sldId="313"/>
            <ac:picMk id="9" creationId="{E72AECCB-4FCB-4639-B1D4-91D8F7F36781}"/>
          </ac:picMkLst>
        </pc:picChg>
        <pc:picChg chg="add mod">
          <ac:chgData name="Ryan Policheri" userId="7303d0affa24d542" providerId="LiveId" clId="{E036933E-8637-40D8-823A-C3F90A149F59}" dt="2022-02-15T13:26:25.192" v="1334" actId="1076"/>
          <ac:picMkLst>
            <pc:docMk/>
            <pc:sldMk cId="519673135" sldId="313"/>
            <ac:picMk id="10" creationId="{AA87468F-53EF-416A-9D7F-CC20E2966C91}"/>
          </ac:picMkLst>
        </pc:picChg>
        <pc:picChg chg="add mod">
          <ac:chgData name="Ryan Policheri" userId="7303d0affa24d542" providerId="LiveId" clId="{E036933E-8637-40D8-823A-C3F90A149F59}" dt="2022-02-15T13:56:56.677" v="1374" actId="1076"/>
          <ac:picMkLst>
            <pc:docMk/>
            <pc:sldMk cId="519673135" sldId="313"/>
            <ac:picMk id="12" creationId="{FEFA91F0-56E8-413A-963D-5093E1946CF8}"/>
          </ac:picMkLst>
        </pc:picChg>
        <pc:cxnChg chg="add mod">
          <ac:chgData name="Ryan Policheri" userId="7303d0affa24d542" providerId="LiveId" clId="{E036933E-8637-40D8-823A-C3F90A149F59}" dt="2022-02-15T13:57:03.037" v="1377" actId="14100"/>
          <ac:cxnSpMkLst>
            <pc:docMk/>
            <pc:sldMk cId="519673135" sldId="313"/>
            <ac:cxnSpMk id="14" creationId="{78D6C3F0-F6FF-417B-AB88-8717EF100852}"/>
          </ac:cxnSpMkLst>
        </pc:cxnChg>
      </pc:sldChg>
      <pc:sldChg chg="addSp delSp modSp add mod">
        <pc:chgData name="Ryan Policheri" userId="7303d0affa24d542" providerId="LiveId" clId="{E036933E-8637-40D8-823A-C3F90A149F59}" dt="2022-02-15T14:01:35.733" v="1810" actId="20577"/>
        <pc:sldMkLst>
          <pc:docMk/>
          <pc:sldMk cId="4232914599" sldId="314"/>
        </pc:sldMkLst>
        <pc:spChg chg="add mod">
          <ac:chgData name="Ryan Policheri" userId="7303d0affa24d542" providerId="LiveId" clId="{E036933E-8637-40D8-823A-C3F90A149F59}" dt="2022-02-15T14:01:35.733" v="1810" actId="20577"/>
          <ac:spMkLst>
            <pc:docMk/>
            <pc:sldMk cId="4232914599" sldId="314"/>
            <ac:spMk id="9" creationId="{D40B988B-FC30-4098-B16F-EC3D174DCFF0}"/>
          </ac:spMkLst>
        </pc:spChg>
        <pc:picChg chg="del">
          <ac:chgData name="Ryan Policheri" userId="7303d0affa24d542" providerId="LiveId" clId="{E036933E-8637-40D8-823A-C3F90A149F59}" dt="2022-02-15T13:57:12.900" v="1382" actId="478"/>
          <ac:picMkLst>
            <pc:docMk/>
            <pc:sldMk cId="4232914599" sldId="314"/>
            <ac:picMk id="8" creationId="{8D27C5BC-C345-4444-865F-BF1DFC6A73FB}"/>
          </ac:picMkLst>
        </pc:picChg>
        <pc:picChg chg="del">
          <ac:chgData name="Ryan Policheri" userId="7303d0affa24d542" providerId="LiveId" clId="{E036933E-8637-40D8-823A-C3F90A149F59}" dt="2022-02-15T13:57:10.871" v="1379" actId="478"/>
          <ac:picMkLst>
            <pc:docMk/>
            <pc:sldMk cId="4232914599" sldId="314"/>
            <ac:picMk id="10" creationId="{AA87468F-53EF-416A-9D7F-CC20E2966C91}"/>
          </ac:picMkLst>
        </pc:picChg>
        <pc:picChg chg="del">
          <ac:chgData name="Ryan Policheri" userId="7303d0affa24d542" providerId="LiveId" clId="{E036933E-8637-40D8-823A-C3F90A149F59}" dt="2022-02-15T13:57:13.420" v="1383" actId="478"/>
          <ac:picMkLst>
            <pc:docMk/>
            <pc:sldMk cId="4232914599" sldId="314"/>
            <ac:picMk id="12" creationId="{FEFA91F0-56E8-413A-963D-5093E1946CF8}"/>
          </ac:picMkLst>
        </pc:picChg>
        <pc:cxnChg chg="del mod">
          <ac:chgData name="Ryan Policheri" userId="7303d0affa24d542" providerId="LiveId" clId="{E036933E-8637-40D8-823A-C3F90A149F59}" dt="2022-02-15T13:57:12.211" v="1381" actId="478"/>
          <ac:cxnSpMkLst>
            <pc:docMk/>
            <pc:sldMk cId="4232914599" sldId="314"/>
            <ac:cxnSpMk id="14" creationId="{78D6C3F0-F6FF-417B-AB88-8717EF100852}"/>
          </ac:cxnSpMkLst>
        </pc:cxnChg>
      </pc:sldChg>
      <pc:sldChg chg="modSp add mod ord">
        <pc:chgData name="Ryan Policheri" userId="7303d0affa24d542" providerId="LiveId" clId="{E036933E-8637-40D8-823A-C3F90A149F59}" dt="2022-02-15T15:38:12.991" v="2195" actId="20577"/>
        <pc:sldMkLst>
          <pc:docMk/>
          <pc:sldMk cId="102948680" sldId="315"/>
        </pc:sldMkLst>
        <pc:spChg chg="mod">
          <ac:chgData name="Ryan Policheri" userId="7303d0affa24d542" providerId="LiveId" clId="{E036933E-8637-40D8-823A-C3F90A149F59}" dt="2022-02-15T15:35:35.344" v="1869" actId="20577"/>
          <ac:spMkLst>
            <pc:docMk/>
            <pc:sldMk cId="102948680" sldId="315"/>
            <ac:spMk id="4" creationId="{2B7C20C6-698F-4A52-B5AD-CA8155EBD668}"/>
          </ac:spMkLst>
        </pc:spChg>
        <pc:spChg chg="mod">
          <ac:chgData name="Ryan Policheri" userId="7303d0affa24d542" providerId="LiveId" clId="{E036933E-8637-40D8-823A-C3F90A149F59}" dt="2022-02-15T15:38:12.991" v="2195" actId="20577"/>
          <ac:spMkLst>
            <pc:docMk/>
            <pc:sldMk cId="102948680" sldId="315"/>
            <ac:spMk id="9" creationId="{D40B988B-FC30-4098-B16F-EC3D174DCFF0}"/>
          </ac:spMkLst>
        </pc:spChg>
      </pc:sldChg>
      <pc:sldChg chg="modSp add del mod ord">
        <pc:chgData name="Ryan Policheri" userId="7303d0affa24d542" providerId="LiveId" clId="{E036933E-8637-40D8-823A-C3F90A149F59}" dt="2022-02-15T15:13:07.501" v="1847" actId="47"/>
        <pc:sldMkLst>
          <pc:docMk/>
          <pc:sldMk cId="1227175260" sldId="315"/>
        </pc:sldMkLst>
        <pc:spChg chg="mod">
          <ac:chgData name="Ryan Policheri" userId="7303d0affa24d542" providerId="LiveId" clId="{E036933E-8637-40D8-823A-C3F90A149F59}" dt="2022-02-15T15:12:47.934" v="1846" actId="5793"/>
          <ac:spMkLst>
            <pc:docMk/>
            <pc:sldMk cId="1227175260" sldId="315"/>
            <ac:spMk id="4" creationId="{2B7C20C6-698F-4A52-B5AD-CA8155EBD668}"/>
          </ac:spMkLst>
        </pc:spChg>
      </pc:sldChg>
    </pc:docChg>
  </pc:docChgLst>
  <pc:docChgLst>
    <pc:chgData name="Ryan Policheri" userId="7303d0affa24d542" providerId="LiveId" clId="{14E581C9-7E23-4672-8D3D-4DC1CE3910EE}"/>
    <pc:docChg chg="undo custSel addSld delSld modSld sldOrd">
      <pc:chgData name="Ryan Policheri" userId="7303d0affa24d542" providerId="LiveId" clId="{14E581C9-7E23-4672-8D3D-4DC1CE3910EE}" dt="2022-03-23T01:20:45.227" v="4137" actId="20577"/>
      <pc:docMkLst>
        <pc:docMk/>
      </pc:docMkLst>
      <pc:sldChg chg="modSp mod">
        <pc:chgData name="Ryan Policheri" userId="7303d0affa24d542" providerId="LiveId" clId="{14E581C9-7E23-4672-8D3D-4DC1CE3910EE}" dt="2022-03-09T16:03:28.250" v="60" actId="20577"/>
        <pc:sldMkLst>
          <pc:docMk/>
          <pc:sldMk cId="3892510878" sldId="258"/>
        </pc:sldMkLst>
        <pc:spChg chg="mod">
          <ac:chgData name="Ryan Policheri" userId="7303d0affa24d542" providerId="LiveId" clId="{14E581C9-7E23-4672-8D3D-4DC1CE3910EE}" dt="2022-03-09T16:03:28.250" v="60" actId="20577"/>
          <ac:spMkLst>
            <pc:docMk/>
            <pc:sldMk cId="3892510878" sldId="258"/>
            <ac:spMk id="5" creationId="{A71FEB04-6AB2-DD4F-B560-E3674C11A535}"/>
          </ac:spMkLst>
        </pc:spChg>
        <pc:spChg chg="mod">
          <ac:chgData name="Ryan Policheri" userId="7303d0affa24d542" providerId="LiveId" clId="{14E581C9-7E23-4672-8D3D-4DC1CE3910EE}" dt="2022-03-09T16:03:06.364" v="12" actId="20577"/>
          <ac:spMkLst>
            <pc:docMk/>
            <pc:sldMk cId="3892510878" sldId="258"/>
            <ac:spMk id="13" creationId="{6C5EE2B8-026E-D04B-8925-60FA6F76C380}"/>
          </ac:spMkLst>
        </pc:spChg>
      </pc:sldChg>
      <pc:sldChg chg="del">
        <pc:chgData name="Ryan Policheri" userId="7303d0affa24d542" providerId="LiveId" clId="{14E581C9-7E23-4672-8D3D-4DC1CE3910EE}" dt="2022-03-09T16:42:50.098" v="1223" actId="47"/>
        <pc:sldMkLst>
          <pc:docMk/>
          <pc:sldMk cId="875287396" sldId="304"/>
        </pc:sldMkLst>
      </pc:sldChg>
      <pc:sldChg chg="delSp modSp del mod delAnim">
        <pc:chgData name="Ryan Policheri" userId="7303d0affa24d542" providerId="LiveId" clId="{14E581C9-7E23-4672-8D3D-4DC1CE3910EE}" dt="2022-03-09T16:04:59.213" v="114" actId="47"/>
        <pc:sldMkLst>
          <pc:docMk/>
          <pc:sldMk cId="3333168633" sldId="321"/>
        </pc:sldMkLst>
        <pc:spChg chg="mod">
          <ac:chgData name="Ryan Policheri" userId="7303d0affa24d542" providerId="LiveId" clId="{14E581C9-7E23-4672-8D3D-4DC1CE3910EE}" dt="2022-03-09T16:04:04.233" v="111" actId="20577"/>
          <ac:spMkLst>
            <pc:docMk/>
            <pc:sldMk cId="3333168633" sldId="321"/>
            <ac:spMk id="4" creationId="{2B7C20C6-698F-4A52-B5AD-CA8155EBD668}"/>
          </ac:spMkLst>
        </pc:spChg>
        <pc:spChg chg="mod">
          <ac:chgData name="Ryan Policheri" userId="7303d0affa24d542" providerId="LiveId" clId="{14E581C9-7E23-4672-8D3D-4DC1CE3910EE}" dt="2022-03-09T16:04:54.678" v="113" actId="12"/>
          <ac:spMkLst>
            <pc:docMk/>
            <pc:sldMk cId="3333168633" sldId="321"/>
            <ac:spMk id="7" creationId="{A4F9C242-4334-4852-B655-B04FC17ED22B}"/>
          </ac:spMkLst>
        </pc:spChg>
        <pc:spChg chg="del">
          <ac:chgData name="Ryan Policheri" userId="7303d0affa24d542" providerId="LiveId" clId="{14E581C9-7E23-4672-8D3D-4DC1CE3910EE}" dt="2022-03-09T16:03:44.620" v="68" actId="478"/>
          <ac:spMkLst>
            <pc:docMk/>
            <pc:sldMk cId="3333168633" sldId="321"/>
            <ac:spMk id="17" creationId="{4796413E-F6AE-4B8E-8D2B-F0154A66A977}"/>
          </ac:spMkLst>
        </pc:spChg>
        <pc:spChg chg="del mod">
          <ac:chgData name="Ryan Policheri" userId="7303d0affa24d542" providerId="LiveId" clId="{14E581C9-7E23-4672-8D3D-4DC1CE3910EE}" dt="2022-03-09T16:03:43.853" v="67" actId="478"/>
          <ac:spMkLst>
            <pc:docMk/>
            <pc:sldMk cId="3333168633" sldId="321"/>
            <ac:spMk id="18" creationId="{41E02406-166F-4CD3-AB67-7C423FD7161A}"/>
          </ac:spMkLst>
        </pc:spChg>
        <pc:spChg chg="del mod">
          <ac:chgData name="Ryan Policheri" userId="7303d0affa24d542" providerId="LiveId" clId="{14E581C9-7E23-4672-8D3D-4DC1CE3910EE}" dt="2022-03-09T16:03:40.989" v="63" actId="478"/>
          <ac:spMkLst>
            <pc:docMk/>
            <pc:sldMk cId="3333168633" sldId="321"/>
            <ac:spMk id="22" creationId="{C4CDA259-6FE3-4CC3-B186-DBA9AF0202D8}"/>
          </ac:spMkLst>
        </pc:spChg>
        <pc:spChg chg="del">
          <ac:chgData name="Ryan Policheri" userId="7303d0affa24d542" providerId="LiveId" clId="{14E581C9-7E23-4672-8D3D-4DC1CE3910EE}" dt="2022-03-09T16:02:42.810" v="2" actId="478"/>
          <ac:spMkLst>
            <pc:docMk/>
            <pc:sldMk cId="3333168633" sldId="321"/>
            <ac:spMk id="28" creationId="{B3E1770A-58DD-49D1-BABA-6552C207E125}"/>
          </ac:spMkLst>
        </pc:spChg>
        <pc:picChg chg="del">
          <ac:chgData name="Ryan Policheri" userId="7303d0affa24d542" providerId="LiveId" clId="{14E581C9-7E23-4672-8D3D-4DC1CE3910EE}" dt="2022-03-09T16:02:49.260" v="3" actId="478"/>
          <ac:picMkLst>
            <pc:docMk/>
            <pc:sldMk cId="3333168633" sldId="321"/>
            <ac:picMk id="16" creationId="{3CE22FD7-8D33-4840-B31F-CB13D266B4AF}"/>
          </ac:picMkLst>
        </pc:picChg>
        <pc:picChg chg="del mod">
          <ac:chgData name="Ryan Policheri" userId="7303d0affa24d542" providerId="LiveId" clId="{14E581C9-7E23-4672-8D3D-4DC1CE3910EE}" dt="2022-03-09T16:03:39.143" v="61" actId="478"/>
          <ac:picMkLst>
            <pc:docMk/>
            <pc:sldMk cId="3333168633" sldId="321"/>
            <ac:picMk id="26" creationId="{0C79FB2C-15C3-489D-9F8B-BA39B7BB81F1}"/>
          </ac:picMkLst>
        </pc:picChg>
        <pc:picChg chg="del">
          <ac:chgData name="Ryan Policheri" userId="7303d0affa24d542" providerId="LiveId" clId="{14E581C9-7E23-4672-8D3D-4DC1CE3910EE}" dt="2022-03-09T16:03:45.335" v="69" actId="478"/>
          <ac:picMkLst>
            <pc:docMk/>
            <pc:sldMk cId="3333168633" sldId="321"/>
            <ac:picMk id="30" creationId="{52C23092-AD8D-41CD-B4D7-26D92447DC63}"/>
          </ac:picMkLst>
        </pc:picChg>
        <pc:cxnChg chg="del">
          <ac:chgData name="Ryan Policheri" userId="7303d0affa24d542" providerId="LiveId" clId="{14E581C9-7E23-4672-8D3D-4DC1CE3910EE}" dt="2022-03-09T16:03:42.981" v="65" actId="478"/>
          <ac:cxnSpMkLst>
            <pc:docMk/>
            <pc:sldMk cId="3333168633" sldId="321"/>
            <ac:cxnSpMk id="20" creationId="{CDAE7ECD-052B-4DEB-B076-702B2EA3F1BD}"/>
          </ac:cxnSpMkLst>
        </pc:cxnChg>
        <pc:cxnChg chg="del">
          <ac:chgData name="Ryan Policheri" userId="7303d0affa24d542" providerId="LiveId" clId="{14E581C9-7E23-4672-8D3D-4DC1CE3910EE}" dt="2022-03-09T16:03:42.154" v="64" actId="478"/>
          <ac:cxnSpMkLst>
            <pc:docMk/>
            <pc:sldMk cId="3333168633" sldId="321"/>
            <ac:cxnSpMk id="24" creationId="{F00F2B2C-A20F-469B-A11A-10805BB29C61}"/>
          </ac:cxnSpMkLst>
        </pc:cxnChg>
      </pc:sldChg>
      <pc:sldChg chg="addSp delSp modSp mod delAnim modAnim">
        <pc:chgData name="Ryan Policheri" userId="7303d0affa24d542" providerId="LiveId" clId="{14E581C9-7E23-4672-8D3D-4DC1CE3910EE}" dt="2022-03-23T00:33:16.141" v="4093"/>
        <pc:sldMkLst>
          <pc:docMk/>
          <pc:sldMk cId="3490032825" sldId="328"/>
        </pc:sldMkLst>
        <pc:spChg chg="mod">
          <ac:chgData name="Ryan Policheri" userId="7303d0affa24d542" providerId="LiveId" clId="{14E581C9-7E23-4672-8D3D-4DC1CE3910EE}" dt="2022-03-09T16:33:13.344" v="1026"/>
          <ac:spMkLst>
            <pc:docMk/>
            <pc:sldMk cId="3490032825" sldId="328"/>
            <ac:spMk id="2" creationId="{B0C34670-C73A-4487-A4E2-3E4C0E592381}"/>
          </ac:spMkLst>
        </pc:spChg>
        <pc:spChg chg="mod">
          <ac:chgData name="Ryan Policheri" userId="7303d0affa24d542" providerId="LiveId" clId="{14E581C9-7E23-4672-8D3D-4DC1CE3910EE}" dt="2022-03-09T16:34:29.440" v="1073" actId="20577"/>
          <ac:spMkLst>
            <pc:docMk/>
            <pc:sldMk cId="3490032825" sldId="328"/>
            <ac:spMk id="4" creationId="{2B7C20C6-698F-4A52-B5AD-CA8155EBD668}"/>
          </ac:spMkLst>
        </pc:spChg>
        <pc:spChg chg="del mod">
          <ac:chgData name="Ryan Policheri" userId="7303d0affa24d542" providerId="LiveId" clId="{14E581C9-7E23-4672-8D3D-4DC1CE3910EE}" dt="2022-03-22T19:05:39.904" v="1499" actId="478"/>
          <ac:spMkLst>
            <pc:docMk/>
            <pc:sldMk cId="3490032825" sldId="328"/>
            <ac:spMk id="7" creationId="{A4F9C242-4334-4852-B655-B04FC17ED22B}"/>
          </ac:spMkLst>
        </pc:spChg>
        <pc:spChg chg="del">
          <ac:chgData name="Ryan Policheri" userId="7303d0affa24d542" providerId="LiveId" clId="{14E581C9-7E23-4672-8D3D-4DC1CE3910EE}" dt="2022-03-09T16:33:15.903" v="1027" actId="478"/>
          <ac:spMkLst>
            <pc:docMk/>
            <pc:sldMk cId="3490032825" sldId="328"/>
            <ac:spMk id="9" creationId="{F5CA4524-F634-4F17-B3F8-E83359EAE443}"/>
          </ac:spMkLst>
        </pc:spChg>
        <pc:spChg chg="add mod">
          <ac:chgData name="Ryan Policheri" userId="7303d0affa24d542" providerId="LiveId" clId="{14E581C9-7E23-4672-8D3D-4DC1CE3910EE}" dt="2022-03-22T19:06:10.555" v="1608" actId="5793"/>
          <ac:spMkLst>
            <pc:docMk/>
            <pc:sldMk cId="3490032825" sldId="328"/>
            <ac:spMk id="10" creationId="{12628AE4-0470-4ACD-BF56-018E94FAC155}"/>
          </ac:spMkLst>
        </pc:spChg>
        <pc:spChg chg="add del mod">
          <ac:chgData name="Ryan Policheri" userId="7303d0affa24d542" providerId="LiveId" clId="{14E581C9-7E23-4672-8D3D-4DC1CE3910EE}" dt="2022-03-09T16:35:24.852" v="1079"/>
          <ac:spMkLst>
            <pc:docMk/>
            <pc:sldMk cId="3490032825" sldId="328"/>
            <ac:spMk id="11" creationId="{9AE21F65-DC0F-4975-8889-AB994832A0F2}"/>
          </ac:spMkLst>
        </pc:spChg>
        <pc:picChg chg="add mod">
          <ac:chgData name="Ryan Policheri" userId="7303d0affa24d542" providerId="LiveId" clId="{14E581C9-7E23-4672-8D3D-4DC1CE3910EE}" dt="2022-03-22T19:06:23.822" v="1613" actId="14100"/>
          <ac:picMkLst>
            <pc:docMk/>
            <pc:sldMk cId="3490032825" sldId="328"/>
            <ac:picMk id="5" creationId="{5C5B3305-40A7-4E6F-9610-478A90D9A360}"/>
          </ac:picMkLst>
        </pc:picChg>
        <pc:picChg chg="add mod">
          <ac:chgData name="Ryan Policheri" userId="7303d0affa24d542" providerId="LiveId" clId="{14E581C9-7E23-4672-8D3D-4DC1CE3910EE}" dt="2022-03-22T19:07:42.844" v="1617" actId="1076"/>
          <ac:picMkLst>
            <pc:docMk/>
            <pc:sldMk cId="3490032825" sldId="328"/>
            <ac:picMk id="8" creationId="{8ADE81D6-FE62-45DB-A7E8-05D1D301893E}"/>
          </ac:picMkLst>
        </pc:picChg>
        <pc:picChg chg="del">
          <ac:chgData name="Ryan Policheri" userId="7303d0affa24d542" providerId="LiveId" clId="{14E581C9-7E23-4672-8D3D-4DC1CE3910EE}" dt="2022-03-09T16:33:02.520" v="1025" actId="478"/>
          <ac:picMkLst>
            <pc:docMk/>
            <pc:sldMk cId="3490032825" sldId="328"/>
            <ac:picMk id="8" creationId="{CF080154-5521-4756-B174-407B72D6CBE1}"/>
          </ac:picMkLst>
        </pc:picChg>
      </pc:sldChg>
      <pc:sldChg chg="addSp modSp mod modAnim">
        <pc:chgData name="Ryan Policheri" userId="7303d0affa24d542" providerId="LiveId" clId="{14E581C9-7E23-4672-8D3D-4DC1CE3910EE}" dt="2022-03-22T18:57:37.010" v="1484"/>
        <pc:sldMkLst>
          <pc:docMk/>
          <pc:sldMk cId="3864658443" sldId="329"/>
        </pc:sldMkLst>
        <pc:spChg chg="mod">
          <ac:chgData name="Ryan Policheri" userId="7303d0affa24d542" providerId="LiveId" clId="{14E581C9-7E23-4672-8D3D-4DC1CE3910EE}" dt="2022-03-09T16:05:23.558" v="170" actId="20577"/>
          <ac:spMkLst>
            <pc:docMk/>
            <pc:sldMk cId="3864658443" sldId="329"/>
            <ac:spMk id="2" creationId="{B0C34670-C73A-4487-A4E2-3E4C0E592381}"/>
          </ac:spMkLst>
        </pc:spChg>
        <pc:spChg chg="mod">
          <ac:chgData name="Ryan Policheri" userId="7303d0affa24d542" providerId="LiveId" clId="{14E581C9-7E23-4672-8D3D-4DC1CE3910EE}" dt="2022-03-22T18:56:39.044" v="1476" actId="5793"/>
          <ac:spMkLst>
            <pc:docMk/>
            <pc:sldMk cId="3864658443" sldId="329"/>
            <ac:spMk id="7" creationId="{A4F9C242-4334-4852-B655-B04FC17ED22B}"/>
          </ac:spMkLst>
        </pc:spChg>
        <pc:picChg chg="add mod">
          <ac:chgData name="Ryan Policheri" userId="7303d0affa24d542" providerId="LiveId" clId="{14E581C9-7E23-4672-8D3D-4DC1CE3910EE}" dt="2022-03-22T18:57:08.344" v="1482" actId="1076"/>
          <ac:picMkLst>
            <pc:docMk/>
            <pc:sldMk cId="3864658443" sldId="329"/>
            <ac:picMk id="5" creationId="{5E714EA5-EA01-459C-B51E-6D61BB6AFD3F}"/>
          </ac:picMkLst>
        </pc:picChg>
      </pc:sldChg>
      <pc:sldChg chg="del">
        <pc:chgData name="Ryan Policheri" userId="7303d0affa24d542" providerId="LiveId" clId="{14E581C9-7E23-4672-8D3D-4DC1CE3910EE}" dt="2022-03-09T16:42:47.350" v="1219" actId="47"/>
        <pc:sldMkLst>
          <pc:docMk/>
          <pc:sldMk cId="679852812" sldId="331"/>
        </pc:sldMkLst>
      </pc:sldChg>
      <pc:sldChg chg="del">
        <pc:chgData name="Ryan Policheri" userId="7303d0affa24d542" providerId="LiveId" clId="{14E581C9-7E23-4672-8D3D-4DC1CE3910EE}" dt="2022-03-09T16:42:49.365" v="1222" actId="47"/>
        <pc:sldMkLst>
          <pc:docMk/>
          <pc:sldMk cId="2010081652" sldId="332"/>
        </pc:sldMkLst>
      </pc:sldChg>
      <pc:sldChg chg="del">
        <pc:chgData name="Ryan Policheri" userId="7303d0affa24d542" providerId="LiveId" clId="{14E581C9-7E23-4672-8D3D-4DC1CE3910EE}" dt="2022-03-09T16:42:50.569" v="1224" actId="47"/>
        <pc:sldMkLst>
          <pc:docMk/>
          <pc:sldMk cId="2275056572" sldId="333"/>
        </pc:sldMkLst>
      </pc:sldChg>
      <pc:sldChg chg="del">
        <pc:chgData name="Ryan Policheri" userId="7303d0affa24d542" providerId="LiveId" clId="{14E581C9-7E23-4672-8D3D-4DC1CE3910EE}" dt="2022-03-09T16:42:48.277" v="1220" actId="47"/>
        <pc:sldMkLst>
          <pc:docMk/>
          <pc:sldMk cId="1534766661" sldId="334"/>
        </pc:sldMkLst>
      </pc:sldChg>
      <pc:sldChg chg="del">
        <pc:chgData name="Ryan Policheri" userId="7303d0affa24d542" providerId="LiveId" clId="{14E581C9-7E23-4672-8D3D-4DC1CE3910EE}" dt="2022-03-09T16:42:48.881" v="1221" actId="47"/>
        <pc:sldMkLst>
          <pc:docMk/>
          <pc:sldMk cId="1228673060" sldId="335"/>
        </pc:sldMkLst>
      </pc:sldChg>
      <pc:sldChg chg="modSp mod">
        <pc:chgData name="Ryan Policheri" userId="7303d0affa24d542" providerId="LiveId" clId="{14E581C9-7E23-4672-8D3D-4DC1CE3910EE}" dt="2022-03-09T16:42:55.947" v="1226" actId="20577"/>
        <pc:sldMkLst>
          <pc:docMk/>
          <pc:sldMk cId="449573637" sldId="336"/>
        </pc:sldMkLst>
        <pc:spChg chg="mod">
          <ac:chgData name="Ryan Policheri" userId="7303d0affa24d542" providerId="LiveId" clId="{14E581C9-7E23-4672-8D3D-4DC1CE3910EE}" dt="2022-03-09T16:42:55.947" v="1226" actId="20577"/>
          <ac:spMkLst>
            <pc:docMk/>
            <pc:sldMk cId="449573637" sldId="336"/>
            <ac:spMk id="3" creationId="{89B780DC-B4AF-4ACA-96AF-E77685048311}"/>
          </ac:spMkLst>
        </pc:spChg>
      </pc:sldChg>
      <pc:sldChg chg="del">
        <pc:chgData name="Ryan Policheri" userId="7303d0affa24d542" providerId="LiveId" clId="{14E581C9-7E23-4672-8D3D-4DC1CE3910EE}" dt="2022-03-09T16:43:00.504" v="1227" actId="47"/>
        <pc:sldMkLst>
          <pc:docMk/>
          <pc:sldMk cId="1548089169" sldId="337"/>
        </pc:sldMkLst>
      </pc:sldChg>
      <pc:sldChg chg="addSp delSp modSp add mod modAnim">
        <pc:chgData name="Ryan Policheri" userId="7303d0affa24d542" providerId="LiveId" clId="{14E581C9-7E23-4672-8D3D-4DC1CE3910EE}" dt="2022-03-23T00:33:25.731" v="4095"/>
        <pc:sldMkLst>
          <pc:docMk/>
          <pc:sldMk cId="1021319771" sldId="338"/>
        </pc:sldMkLst>
        <pc:spChg chg="mod">
          <ac:chgData name="Ryan Policheri" userId="7303d0affa24d542" providerId="LiveId" clId="{14E581C9-7E23-4672-8D3D-4DC1CE3910EE}" dt="2022-03-22T19:15:27.004" v="1641" actId="20577"/>
          <ac:spMkLst>
            <pc:docMk/>
            <pc:sldMk cId="1021319771" sldId="338"/>
            <ac:spMk id="4" creationId="{2B7C20C6-698F-4A52-B5AD-CA8155EBD668}"/>
          </ac:spMkLst>
        </pc:spChg>
        <pc:spChg chg="mod">
          <ac:chgData name="Ryan Policheri" userId="7303d0affa24d542" providerId="LiveId" clId="{14E581C9-7E23-4672-8D3D-4DC1CE3910EE}" dt="2022-03-22T19:09:37.440" v="1622" actId="20577"/>
          <ac:spMkLst>
            <pc:docMk/>
            <pc:sldMk cId="1021319771" sldId="338"/>
            <ac:spMk id="10" creationId="{12628AE4-0470-4ACD-BF56-018E94FAC155}"/>
          </ac:spMkLst>
        </pc:spChg>
        <pc:picChg chg="add del mod">
          <ac:chgData name="Ryan Policheri" userId="7303d0affa24d542" providerId="LiveId" clId="{14E581C9-7E23-4672-8D3D-4DC1CE3910EE}" dt="2022-03-22T19:22:58.502" v="1692" actId="478"/>
          <ac:picMkLst>
            <pc:docMk/>
            <pc:sldMk cId="1021319771" sldId="338"/>
            <ac:picMk id="5" creationId="{80FB7B7E-713D-4455-A160-C3281E9F9D90}"/>
          </ac:picMkLst>
        </pc:picChg>
        <pc:picChg chg="add mod">
          <ac:chgData name="Ryan Policheri" userId="7303d0affa24d542" providerId="LiveId" clId="{14E581C9-7E23-4672-8D3D-4DC1CE3910EE}" dt="2022-03-22T19:23:22.921" v="1700" actId="1076"/>
          <ac:picMkLst>
            <pc:docMk/>
            <pc:sldMk cId="1021319771" sldId="338"/>
            <ac:picMk id="8" creationId="{4676D4B3-FC5E-469C-BD40-48DC3E5B2CD1}"/>
          </ac:picMkLst>
        </pc:picChg>
      </pc:sldChg>
      <pc:sldChg chg="addSp modSp add mod ord modAnim">
        <pc:chgData name="Ryan Policheri" userId="7303d0affa24d542" providerId="LiveId" clId="{14E581C9-7E23-4672-8D3D-4DC1CE3910EE}" dt="2022-03-23T00:35:31.651" v="4112"/>
        <pc:sldMkLst>
          <pc:docMk/>
          <pc:sldMk cId="1246001956" sldId="339"/>
        </pc:sldMkLst>
        <pc:spChg chg="mod">
          <ac:chgData name="Ryan Policheri" userId="7303d0affa24d542" providerId="LiveId" clId="{14E581C9-7E23-4672-8D3D-4DC1CE3910EE}" dt="2022-03-22T20:01:39.842" v="1984" actId="20577"/>
          <ac:spMkLst>
            <pc:docMk/>
            <pc:sldMk cId="1246001956" sldId="339"/>
            <ac:spMk id="4" creationId="{2B7C20C6-698F-4A52-B5AD-CA8155EBD668}"/>
          </ac:spMkLst>
        </pc:spChg>
        <pc:spChg chg="mod">
          <ac:chgData name="Ryan Policheri" userId="7303d0affa24d542" providerId="LiveId" clId="{14E581C9-7E23-4672-8D3D-4DC1CE3910EE}" dt="2022-03-22T20:08:47.980" v="1996" actId="6549"/>
          <ac:spMkLst>
            <pc:docMk/>
            <pc:sldMk cId="1246001956" sldId="339"/>
            <ac:spMk id="7" creationId="{A4F9C242-4334-4852-B655-B04FC17ED22B}"/>
          </ac:spMkLst>
        </pc:spChg>
        <pc:picChg chg="add mod">
          <ac:chgData name="Ryan Policheri" userId="7303d0affa24d542" providerId="LiveId" clId="{14E581C9-7E23-4672-8D3D-4DC1CE3910EE}" dt="2022-03-22T20:08:59.731" v="2001" actId="1076"/>
          <ac:picMkLst>
            <pc:docMk/>
            <pc:sldMk cId="1246001956" sldId="339"/>
            <ac:picMk id="5" creationId="{1B612D71-8F53-4218-AE80-5BC5035DE887}"/>
          </ac:picMkLst>
        </pc:picChg>
        <pc:picChg chg="add mod">
          <ac:chgData name="Ryan Policheri" userId="7303d0affa24d542" providerId="LiveId" clId="{14E581C9-7E23-4672-8D3D-4DC1CE3910EE}" dt="2022-03-22T20:10:07.122" v="2009" actId="1076"/>
          <ac:picMkLst>
            <pc:docMk/>
            <pc:sldMk cId="1246001956" sldId="339"/>
            <ac:picMk id="8" creationId="{0F18FC77-F1CD-46F7-A59E-034BEEBC4738}"/>
          </ac:picMkLst>
        </pc:picChg>
      </pc:sldChg>
      <pc:sldChg chg="addSp delSp modSp add mod modAnim">
        <pc:chgData name="Ryan Policheri" userId="7303d0affa24d542" providerId="LiveId" clId="{14E581C9-7E23-4672-8D3D-4DC1CE3910EE}" dt="2022-03-23T00:33:43.910" v="4096"/>
        <pc:sldMkLst>
          <pc:docMk/>
          <pc:sldMk cId="3818318726" sldId="340"/>
        </pc:sldMkLst>
        <pc:spChg chg="mod">
          <ac:chgData name="Ryan Policheri" userId="7303d0affa24d542" providerId="LiveId" clId="{14E581C9-7E23-4672-8D3D-4DC1CE3910EE}" dt="2022-03-22T19:21:17.008" v="1686" actId="20577"/>
          <ac:spMkLst>
            <pc:docMk/>
            <pc:sldMk cId="3818318726" sldId="340"/>
            <ac:spMk id="4" creationId="{2B7C20C6-698F-4A52-B5AD-CA8155EBD668}"/>
          </ac:spMkLst>
        </pc:spChg>
        <pc:picChg chg="del">
          <ac:chgData name="Ryan Policheri" userId="7303d0affa24d542" providerId="LiveId" clId="{14E581C9-7E23-4672-8D3D-4DC1CE3910EE}" dt="2022-03-22T19:21:19.157" v="1687" actId="478"/>
          <ac:picMkLst>
            <pc:docMk/>
            <pc:sldMk cId="3818318726" sldId="340"/>
            <ac:picMk id="5" creationId="{80FB7B7E-713D-4455-A160-C3281E9F9D90}"/>
          </ac:picMkLst>
        </pc:picChg>
        <pc:picChg chg="add del mod">
          <ac:chgData name="Ryan Policheri" userId="7303d0affa24d542" providerId="LiveId" clId="{14E581C9-7E23-4672-8D3D-4DC1CE3910EE}" dt="2022-03-22T19:25:32.769" v="1701" actId="478"/>
          <ac:picMkLst>
            <pc:docMk/>
            <pc:sldMk cId="3818318726" sldId="340"/>
            <ac:picMk id="6" creationId="{DC11FFE8-AA2E-44D3-B36A-FF767496E65C}"/>
          </ac:picMkLst>
        </pc:picChg>
        <pc:picChg chg="add mod">
          <ac:chgData name="Ryan Policheri" userId="7303d0affa24d542" providerId="LiveId" clId="{14E581C9-7E23-4672-8D3D-4DC1CE3910EE}" dt="2022-03-22T19:25:37.977" v="1704" actId="1076"/>
          <ac:picMkLst>
            <pc:docMk/>
            <pc:sldMk cId="3818318726" sldId="340"/>
            <ac:picMk id="9" creationId="{9369D274-CBD9-4729-BFB2-F9B4FA64F54F}"/>
          </ac:picMkLst>
        </pc:picChg>
      </pc:sldChg>
      <pc:sldChg chg="addSp delSp modSp add mod modAnim">
        <pc:chgData name="Ryan Policheri" userId="7303d0affa24d542" providerId="LiveId" clId="{14E581C9-7E23-4672-8D3D-4DC1CE3910EE}" dt="2022-03-23T00:34:12.268" v="4099"/>
        <pc:sldMkLst>
          <pc:docMk/>
          <pc:sldMk cId="484610922" sldId="341"/>
        </pc:sldMkLst>
        <pc:spChg chg="mod">
          <ac:chgData name="Ryan Policheri" userId="7303d0affa24d542" providerId="LiveId" clId="{14E581C9-7E23-4672-8D3D-4DC1CE3910EE}" dt="2022-03-22T19:35:43.591" v="1727" actId="20577"/>
          <ac:spMkLst>
            <pc:docMk/>
            <pc:sldMk cId="484610922" sldId="341"/>
            <ac:spMk id="4" creationId="{2B7C20C6-698F-4A52-B5AD-CA8155EBD668}"/>
          </ac:spMkLst>
        </pc:spChg>
        <pc:spChg chg="add mod">
          <ac:chgData name="Ryan Policheri" userId="7303d0affa24d542" providerId="LiveId" clId="{14E581C9-7E23-4672-8D3D-4DC1CE3910EE}" dt="2022-03-22T19:39:52.188" v="1736" actId="14100"/>
          <ac:spMkLst>
            <pc:docMk/>
            <pc:sldMk cId="484610922" sldId="341"/>
            <ac:spMk id="6" creationId="{F76F6879-7A20-46E8-8B2F-2AABF0FF7DCC}"/>
          </ac:spMkLst>
        </pc:spChg>
        <pc:spChg chg="add mod">
          <ac:chgData name="Ryan Policheri" userId="7303d0affa24d542" providerId="LiveId" clId="{14E581C9-7E23-4672-8D3D-4DC1CE3910EE}" dt="2022-03-22T19:40:29.831" v="1745" actId="1076"/>
          <ac:spMkLst>
            <pc:docMk/>
            <pc:sldMk cId="484610922" sldId="341"/>
            <ac:spMk id="11" creationId="{631BD6B3-5D79-4982-8648-70AA016C06CD}"/>
          </ac:spMkLst>
        </pc:spChg>
        <pc:spChg chg="add mod">
          <ac:chgData name="Ryan Policheri" userId="7303d0affa24d542" providerId="LiveId" clId="{14E581C9-7E23-4672-8D3D-4DC1CE3910EE}" dt="2022-03-22T19:44:30.309" v="1748" actId="14100"/>
          <ac:spMkLst>
            <pc:docMk/>
            <pc:sldMk cId="484610922" sldId="341"/>
            <ac:spMk id="12" creationId="{A81529CA-15F8-4B75-87DD-B02D47E49ADF}"/>
          </ac:spMkLst>
        </pc:spChg>
        <pc:picChg chg="add mod">
          <ac:chgData name="Ryan Policheri" userId="7303d0affa24d542" providerId="LiveId" clId="{14E581C9-7E23-4672-8D3D-4DC1CE3910EE}" dt="2022-03-22T19:40:12.589" v="1740" actId="1076"/>
          <ac:picMkLst>
            <pc:docMk/>
            <pc:sldMk cId="484610922" sldId="341"/>
            <ac:picMk id="5" creationId="{88F7BA51-26A1-40D7-9C00-693EEF2ECF91}"/>
          </ac:picMkLst>
        </pc:picChg>
        <pc:picChg chg="del">
          <ac:chgData name="Ryan Policheri" userId="7303d0affa24d542" providerId="LiveId" clId="{14E581C9-7E23-4672-8D3D-4DC1CE3910EE}" dt="2022-03-22T19:37:22.477" v="1728" actId="478"/>
          <ac:picMkLst>
            <pc:docMk/>
            <pc:sldMk cId="484610922" sldId="341"/>
            <ac:picMk id="9" creationId="{9369D274-CBD9-4729-BFB2-F9B4FA64F54F}"/>
          </ac:picMkLst>
        </pc:picChg>
        <pc:picChg chg="add mod">
          <ac:chgData name="Ryan Policheri" userId="7303d0affa24d542" providerId="LiveId" clId="{14E581C9-7E23-4672-8D3D-4DC1CE3910EE}" dt="2022-03-22T19:51:18.500" v="1752" actId="1076"/>
          <ac:picMkLst>
            <pc:docMk/>
            <pc:sldMk cId="484610922" sldId="341"/>
            <ac:picMk id="13" creationId="{D83D8C13-5482-4744-9AC2-58552E2F7905}"/>
          </ac:picMkLst>
        </pc:picChg>
      </pc:sldChg>
      <pc:sldChg chg="addSp delSp modSp add mod delAnim modAnim">
        <pc:chgData name="Ryan Policheri" userId="7303d0affa24d542" providerId="LiveId" clId="{14E581C9-7E23-4672-8D3D-4DC1CE3910EE}" dt="2022-03-23T00:35:17.624" v="4110"/>
        <pc:sldMkLst>
          <pc:docMk/>
          <pc:sldMk cId="2999502971" sldId="342"/>
        </pc:sldMkLst>
        <pc:spChg chg="mod">
          <ac:chgData name="Ryan Policheri" userId="7303d0affa24d542" providerId="LiveId" clId="{14E581C9-7E23-4672-8D3D-4DC1CE3910EE}" dt="2022-03-22T19:53:26.405" v="1797" actId="313"/>
          <ac:spMkLst>
            <pc:docMk/>
            <pc:sldMk cId="2999502971" sldId="342"/>
            <ac:spMk id="4" creationId="{2B7C20C6-698F-4A52-B5AD-CA8155EBD668}"/>
          </ac:spMkLst>
        </pc:spChg>
        <pc:spChg chg="del">
          <ac:chgData name="Ryan Policheri" userId="7303d0affa24d542" providerId="LiveId" clId="{14E581C9-7E23-4672-8D3D-4DC1CE3910EE}" dt="2022-03-22T19:53:13.492" v="1793" actId="478"/>
          <ac:spMkLst>
            <pc:docMk/>
            <pc:sldMk cId="2999502971" sldId="342"/>
            <ac:spMk id="6" creationId="{F76F6879-7A20-46E8-8B2F-2AABF0FF7DCC}"/>
          </ac:spMkLst>
        </pc:spChg>
        <pc:spChg chg="del">
          <ac:chgData name="Ryan Policheri" userId="7303d0affa24d542" providerId="LiveId" clId="{14E581C9-7E23-4672-8D3D-4DC1CE3910EE}" dt="2022-03-22T19:54:13.599" v="1798" actId="478"/>
          <ac:spMkLst>
            <pc:docMk/>
            <pc:sldMk cId="2999502971" sldId="342"/>
            <ac:spMk id="7" creationId="{A4F9C242-4334-4852-B655-B04FC17ED22B}"/>
          </ac:spMkLst>
        </pc:spChg>
        <pc:spChg chg="add del mod">
          <ac:chgData name="Ryan Policheri" userId="7303d0affa24d542" providerId="LiveId" clId="{14E581C9-7E23-4672-8D3D-4DC1CE3910EE}" dt="2022-03-22T19:54:16.290" v="1799" actId="478"/>
          <ac:spMkLst>
            <pc:docMk/>
            <pc:sldMk cId="2999502971" sldId="342"/>
            <ac:spMk id="8" creationId="{BD041A2F-5785-498B-87D9-131CCAD8F346}"/>
          </ac:spMkLst>
        </pc:spChg>
        <pc:spChg chg="del mod">
          <ac:chgData name="Ryan Policheri" userId="7303d0affa24d542" providerId="LiveId" clId="{14E581C9-7E23-4672-8D3D-4DC1CE3910EE}" dt="2022-03-22T19:54:17.936" v="1800" actId="478"/>
          <ac:spMkLst>
            <pc:docMk/>
            <pc:sldMk cId="2999502971" sldId="342"/>
            <ac:spMk id="10" creationId="{12628AE4-0470-4ACD-BF56-018E94FAC155}"/>
          </ac:spMkLst>
        </pc:spChg>
        <pc:spChg chg="del">
          <ac:chgData name="Ryan Policheri" userId="7303d0affa24d542" providerId="LiveId" clId="{14E581C9-7E23-4672-8D3D-4DC1CE3910EE}" dt="2022-03-22T19:53:15.643" v="1795" actId="478"/>
          <ac:spMkLst>
            <pc:docMk/>
            <pc:sldMk cId="2999502971" sldId="342"/>
            <ac:spMk id="11" creationId="{631BD6B3-5D79-4982-8648-70AA016C06CD}"/>
          </ac:spMkLst>
        </pc:spChg>
        <pc:spChg chg="del">
          <ac:chgData name="Ryan Policheri" userId="7303d0affa24d542" providerId="LiveId" clId="{14E581C9-7E23-4672-8D3D-4DC1CE3910EE}" dt="2022-03-22T19:53:16.756" v="1796" actId="478"/>
          <ac:spMkLst>
            <pc:docMk/>
            <pc:sldMk cId="2999502971" sldId="342"/>
            <ac:spMk id="12" creationId="{A81529CA-15F8-4B75-87DD-B02D47E49ADF}"/>
          </ac:spMkLst>
        </pc:spChg>
        <pc:spChg chg="add mod">
          <ac:chgData name="Ryan Policheri" userId="7303d0affa24d542" providerId="LiveId" clId="{14E581C9-7E23-4672-8D3D-4DC1CE3910EE}" dt="2022-03-22T19:56:10.642" v="1842" actId="1076"/>
          <ac:spMkLst>
            <pc:docMk/>
            <pc:sldMk cId="2999502971" sldId="342"/>
            <ac:spMk id="19" creationId="{68DEDEF3-A260-44AF-8DA6-981557420965}"/>
          </ac:spMkLst>
        </pc:spChg>
        <pc:spChg chg="add mod">
          <ac:chgData name="Ryan Policheri" userId="7303d0affa24d542" providerId="LiveId" clId="{14E581C9-7E23-4672-8D3D-4DC1CE3910EE}" dt="2022-03-22T19:56:25.296" v="1864" actId="6549"/>
          <ac:spMkLst>
            <pc:docMk/>
            <pc:sldMk cId="2999502971" sldId="342"/>
            <ac:spMk id="20" creationId="{5AC31F8F-E368-4363-8B4F-B1D15B2F2582}"/>
          </ac:spMkLst>
        </pc:spChg>
        <pc:spChg chg="add mod">
          <ac:chgData name="Ryan Policheri" userId="7303d0affa24d542" providerId="LiveId" clId="{14E581C9-7E23-4672-8D3D-4DC1CE3910EE}" dt="2022-03-22T19:57:19.749" v="1887" actId="1076"/>
          <ac:spMkLst>
            <pc:docMk/>
            <pc:sldMk cId="2999502971" sldId="342"/>
            <ac:spMk id="21" creationId="{B74BBBEC-2DA5-43D6-9CDB-B933C3DDEE6F}"/>
          </ac:spMkLst>
        </pc:spChg>
        <pc:picChg chg="del">
          <ac:chgData name="Ryan Policheri" userId="7303d0affa24d542" providerId="LiveId" clId="{14E581C9-7E23-4672-8D3D-4DC1CE3910EE}" dt="2022-03-22T19:53:12.007" v="1792" actId="478"/>
          <ac:picMkLst>
            <pc:docMk/>
            <pc:sldMk cId="2999502971" sldId="342"/>
            <ac:picMk id="5" creationId="{88F7BA51-26A1-40D7-9C00-693EEF2ECF91}"/>
          </ac:picMkLst>
        </pc:picChg>
        <pc:picChg chg="del">
          <ac:chgData name="Ryan Policheri" userId="7303d0affa24d542" providerId="LiveId" clId="{14E581C9-7E23-4672-8D3D-4DC1CE3910EE}" dt="2022-03-22T19:53:14.410" v="1794" actId="478"/>
          <ac:picMkLst>
            <pc:docMk/>
            <pc:sldMk cId="2999502971" sldId="342"/>
            <ac:picMk id="13" creationId="{D83D8C13-5482-4744-9AC2-58552E2F7905}"/>
          </ac:picMkLst>
        </pc:picChg>
        <pc:picChg chg="add mod">
          <ac:chgData name="Ryan Policheri" userId="7303d0affa24d542" providerId="LiveId" clId="{14E581C9-7E23-4672-8D3D-4DC1CE3910EE}" dt="2022-03-22T19:56:53.705" v="1867" actId="1076"/>
          <ac:picMkLst>
            <pc:docMk/>
            <pc:sldMk cId="2999502971" sldId="342"/>
            <ac:picMk id="14" creationId="{0D11D44D-EA9F-45A3-A085-6D207A6253D4}"/>
          </ac:picMkLst>
        </pc:picChg>
        <pc:picChg chg="add mod">
          <ac:chgData name="Ryan Policheri" userId="7303d0affa24d542" providerId="LiveId" clId="{14E581C9-7E23-4672-8D3D-4DC1CE3910EE}" dt="2022-03-22T19:56:14.352" v="1843" actId="1076"/>
          <ac:picMkLst>
            <pc:docMk/>
            <pc:sldMk cId="2999502971" sldId="342"/>
            <ac:picMk id="16" creationId="{51BFB8E1-1353-4C2A-AF69-CB030532194A}"/>
          </ac:picMkLst>
        </pc:picChg>
        <pc:picChg chg="add mod">
          <ac:chgData name="Ryan Policheri" userId="7303d0affa24d542" providerId="LiveId" clId="{14E581C9-7E23-4672-8D3D-4DC1CE3910EE}" dt="2022-03-22T19:56:07.719" v="1841" actId="1076"/>
          <ac:picMkLst>
            <pc:docMk/>
            <pc:sldMk cId="2999502971" sldId="342"/>
            <ac:picMk id="18" creationId="{5822198A-C6BD-4F44-8387-2A8E33C88499}"/>
          </ac:picMkLst>
        </pc:picChg>
      </pc:sldChg>
      <pc:sldChg chg="modSp add mod modAnim">
        <pc:chgData name="Ryan Policheri" userId="7303d0affa24d542" providerId="LiveId" clId="{14E581C9-7E23-4672-8D3D-4DC1CE3910EE}" dt="2022-03-23T01:20:45.227" v="4137" actId="20577"/>
        <pc:sldMkLst>
          <pc:docMk/>
          <pc:sldMk cId="2510597024" sldId="343"/>
        </pc:sldMkLst>
        <pc:spChg chg="mod">
          <ac:chgData name="Ryan Policheri" userId="7303d0affa24d542" providerId="LiveId" clId="{14E581C9-7E23-4672-8D3D-4DC1CE3910EE}" dt="2022-03-23T01:20:45.227" v="4137" actId="20577"/>
          <ac:spMkLst>
            <pc:docMk/>
            <pc:sldMk cId="2510597024" sldId="343"/>
            <ac:spMk id="7" creationId="{A4F9C242-4334-4852-B655-B04FC17ED22B}"/>
          </ac:spMkLst>
        </pc:spChg>
      </pc:sldChg>
      <pc:sldChg chg="addSp delSp modSp add mod modAnim">
        <pc:chgData name="Ryan Policheri" userId="7303d0affa24d542" providerId="LiveId" clId="{14E581C9-7E23-4672-8D3D-4DC1CE3910EE}" dt="2022-03-23T00:35:51.920" v="4114"/>
        <pc:sldMkLst>
          <pc:docMk/>
          <pc:sldMk cId="3834346586" sldId="344"/>
        </pc:sldMkLst>
        <pc:spChg chg="mod">
          <ac:chgData name="Ryan Policheri" userId="7303d0affa24d542" providerId="LiveId" clId="{14E581C9-7E23-4672-8D3D-4DC1CE3910EE}" dt="2022-03-22T20:10:20.598" v="2033" actId="20577"/>
          <ac:spMkLst>
            <pc:docMk/>
            <pc:sldMk cId="3834346586" sldId="344"/>
            <ac:spMk id="4" creationId="{2B7C20C6-698F-4A52-B5AD-CA8155EBD668}"/>
          </ac:spMkLst>
        </pc:spChg>
        <pc:spChg chg="mod">
          <ac:chgData name="Ryan Policheri" userId="7303d0affa24d542" providerId="LiveId" clId="{14E581C9-7E23-4672-8D3D-4DC1CE3910EE}" dt="2022-03-22T20:10:33.793" v="2034"/>
          <ac:spMkLst>
            <pc:docMk/>
            <pc:sldMk cId="3834346586" sldId="344"/>
            <ac:spMk id="7" creationId="{A4F9C242-4334-4852-B655-B04FC17ED22B}"/>
          </ac:spMkLst>
        </pc:spChg>
        <pc:picChg chg="del mod">
          <ac:chgData name="Ryan Policheri" userId="7303d0affa24d542" providerId="LiveId" clId="{14E581C9-7E23-4672-8D3D-4DC1CE3910EE}" dt="2022-03-22T20:10:36.334" v="2036" actId="478"/>
          <ac:picMkLst>
            <pc:docMk/>
            <pc:sldMk cId="3834346586" sldId="344"/>
            <ac:picMk id="5" creationId="{1B612D71-8F53-4218-AE80-5BC5035DE887}"/>
          </ac:picMkLst>
        </pc:picChg>
        <pc:picChg chg="add del mod">
          <ac:chgData name="Ryan Policheri" userId="7303d0affa24d542" providerId="LiveId" clId="{14E581C9-7E23-4672-8D3D-4DC1CE3910EE}" dt="2022-03-22T20:19:40.284" v="2051" actId="478"/>
          <ac:picMkLst>
            <pc:docMk/>
            <pc:sldMk cId="3834346586" sldId="344"/>
            <ac:picMk id="6" creationId="{95248B79-BC19-423C-BC74-D23174694934}"/>
          </ac:picMkLst>
        </pc:picChg>
        <pc:picChg chg="del">
          <ac:chgData name="Ryan Policheri" userId="7303d0affa24d542" providerId="LiveId" clId="{14E581C9-7E23-4672-8D3D-4DC1CE3910EE}" dt="2022-03-22T20:10:37.030" v="2037" actId="478"/>
          <ac:picMkLst>
            <pc:docMk/>
            <pc:sldMk cId="3834346586" sldId="344"/>
            <ac:picMk id="8" creationId="{0F18FC77-F1CD-46F7-A59E-034BEEBC4738}"/>
          </ac:picMkLst>
        </pc:picChg>
        <pc:picChg chg="add mod">
          <ac:chgData name="Ryan Policheri" userId="7303d0affa24d542" providerId="LiveId" clId="{14E581C9-7E23-4672-8D3D-4DC1CE3910EE}" dt="2022-03-22T20:18:09.330" v="2048" actId="1076"/>
          <ac:picMkLst>
            <pc:docMk/>
            <pc:sldMk cId="3834346586" sldId="344"/>
            <ac:picMk id="10" creationId="{CFD595E2-9277-4A0F-A21F-C05DF71FCDE0}"/>
          </ac:picMkLst>
        </pc:picChg>
        <pc:picChg chg="add mod">
          <ac:chgData name="Ryan Policheri" userId="7303d0affa24d542" providerId="LiveId" clId="{14E581C9-7E23-4672-8D3D-4DC1CE3910EE}" dt="2022-03-22T20:20:04.532" v="2057" actId="14100"/>
          <ac:picMkLst>
            <pc:docMk/>
            <pc:sldMk cId="3834346586" sldId="344"/>
            <ac:picMk id="12" creationId="{43CACAF8-76FD-44B0-BBF3-0C6B708245DB}"/>
          </ac:picMkLst>
        </pc:picChg>
        <pc:picChg chg="add mod">
          <ac:chgData name="Ryan Policheri" userId="7303d0affa24d542" providerId="LiveId" clId="{14E581C9-7E23-4672-8D3D-4DC1CE3910EE}" dt="2022-03-22T20:19:45.604" v="2055" actId="1076"/>
          <ac:picMkLst>
            <pc:docMk/>
            <pc:sldMk cId="3834346586" sldId="344"/>
            <ac:picMk id="14" creationId="{0FF350B4-F545-4785-A370-852D76E29A01}"/>
          </ac:picMkLst>
        </pc:picChg>
      </pc:sldChg>
      <pc:sldChg chg="addSp modSp add mod modAnim">
        <pc:chgData name="Ryan Policheri" userId="7303d0affa24d542" providerId="LiveId" clId="{14E581C9-7E23-4672-8D3D-4DC1CE3910EE}" dt="2022-03-23T00:17:30.118" v="3248"/>
        <pc:sldMkLst>
          <pc:docMk/>
          <pc:sldMk cId="2714761348" sldId="345"/>
        </pc:sldMkLst>
        <pc:spChg chg="mod">
          <ac:chgData name="Ryan Policheri" userId="7303d0affa24d542" providerId="LiveId" clId="{14E581C9-7E23-4672-8D3D-4DC1CE3910EE}" dt="2022-03-22T20:32:13.931" v="2117" actId="20577"/>
          <ac:spMkLst>
            <pc:docMk/>
            <pc:sldMk cId="2714761348" sldId="345"/>
            <ac:spMk id="4" creationId="{2B7C20C6-698F-4A52-B5AD-CA8155EBD668}"/>
          </ac:spMkLst>
        </pc:spChg>
        <pc:spChg chg="mod">
          <ac:chgData name="Ryan Policheri" userId="7303d0affa24d542" providerId="LiveId" clId="{14E581C9-7E23-4672-8D3D-4DC1CE3910EE}" dt="2022-03-22T20:41:52.825" v="2440" actId="5793"/>
          <ac:spMkLst>
            <pc:docMk/>
            <pc:sldMk cId="2714761348" sldId="345"/>
            <ac:spMk id="7" creationId="{A4F9C242-4334-4852-B655-B04FC17ED22B}"/>
          </ac:spMkLst>
        </pc:spChg>
        <pc:picChg chg="add mod">
          <ac:chgData name="Ryan Policheri" userId="7303d0affa24d542" providerId="LiveId" clId="{14E581C9-7E23-4672-8D3D-4DC1CE3910EE}" dt="2022-03-22T20:42:52.602" v="2444" actId="1076"/>
          <ac:picMkLst>
            <pc:docMk/>
            <pc:sldMk cId="2714761348" sldId="345"/>
            <ac:picMk id="5" creationId="{B22BA037-0214-4B3A-A327-2120B820A605}"/>
          </ac:picMkLst>
        </pc:picChg>
      </pc:sldChg>
      <pc:sldChg chg="addSp delSp modSp add mod modAnim">
        <pc:chgData name="Ryan Policheri" userId="7303d0affa24d542" providerId="LiveId" clId="{14E581C9-7E23-4672-8D3D-4DC1CE3910EE}" dt="2022-03-23T01:04:36.158" v="4119"/>
        <pc:sldMkLst>
          <pc:docMk/>
          <pc:sldMk cId="1679997972" sldId="346"/>
        </pc:sldMkLst>
        <pc:spChg chg="mod">
          <ac:chgData name="Ryan Policheri" userId="7303d0affa24d542" providerId="LiveId" clId="{14E581C9-7E23-4672-8D3D-4DC1CE3910EE}" dt="2022-03-22T20:43:20.368" v="2475" actId="20577"/>
          <ac:spMkLst>
            <pc:docMk/>
            <pc:sldMk cId="1679997972" sldId="346"/>
            <ac:spMk id="4" creationId="{2B7C20C6-698F-4A52-B5AD-CA8155EBD668}"/>
          </ac:spMkLst>
        </pc:spChg>
        <pc:spChg chg="mod">
          <ac:chgData name="Ryan Policheri" userId="7303d0affa24d542" providerId="LiveId" clId="{14E581C9-7E23-4672-8D3D-4DC1CE3910EE}" dt="2022-03-22T23:49:51.303" v="3149" actId="5793"/>
          <ac:spMkLst>
            <pc:docMk/>
            <pc:sldMk cId="1679997972" sldId="346"/>
            <ac:spMk id="7" creationId="{A4F9C242-4334-4852-B655-B04FC17ED22B}"/>
          </ac:spMkLst>
        </pc:spChg>
        <pc:spChg chg="add mod">
          <ac:chgData name="Ryan Policheri" userId="7303d0affa24d542" providerId="LiveId" clId="{14E581C9-7E23-4672-8D3D-4DC1CE3910EE}" dt="2022-03-22T23:54:19.789" v="3178" actId="14100"/>
          <ac:spMkLst>
            <pc:docMk/>
            <pc:sldMk cId="1679997972" sldId="346"/>
            <ac:spMk id="8" creationId="{D6C8BF64-4690-4BC3-ADE0-1A05B3D819C1}"/>
          </ac:spMkLst>
        </pc:spChg>
        <pc:picChg chg="del">
          <ac:chgData name="Ryan Policheri" userId="7303d0affa24d542" providerId="LiveId" clId="{14E581C9-7E23-4672-8D3D-4DC1CE3910EE}" dt="2022-03-22T20:43:23.897" v="2476" actId="478"/>
          <ac:picMkLst>
            <pc:docMk/>
            <pc:sldMk cId="1679997972" sldId="346"/>
            <ac:picMk id="5" creationId="{B22BA037-0214-4B3A-A327-2120B820A605}"/>
          </ac:picMkLst>
        </pc:picChg>
        <pc:picChg chg="add mod">
          <ac:chgData name="Ryan Policheri" userId="7303d0affa24d542" providerId="LiveId" clId="{14E581C9-7E23-4672-8D3D-4DC1CE3910EE}" dt="2022-03-22T23:51:05.827" v="3172" actId="1076"/>
          <ac:picMkLst>
            <pc:docMk/>
            <pc:sldMk cId="1679997972" sldId="346"/>
            <ac:picMk id="6" creationId="{73F154D6-EF69-42BE-8B79-6CABF3D726CB}"/>
          </ac:picMkLst>
        </pc:picChg>
      </pc:sldChg>
      <pc:sldChg chg="addSp delSp modSp add mod ord delAnim modAnim">
        <pc:chgData name="Ryan Policheri" userId="7303d0affa24d542" providerId="LiveId" clId="{14E581C9-7E23-4672-8D3D-4DC1CE3910EE}" dt="2022-03-23T00:36:18.898" v="4115"/>
        <pc:sldMkLst>
          <pc:docMk/>
          <pc:sldMk cId="719672520" sldId="347"/>
        </pc:sldMkLst>
        <pc:spChg chg="mod">
          <ac:chgData name="Ryan Policheri" userId="7303d0affa24d542" providerId="LiveId" clId="{14E581C9-7E23-4672-8D3D-4DC1CE3910EE}" dt="2022-03-22T23:56:58.464" v="3217" actId="20577"/>
          <ac:spMkLst>
            <pc:docMk/>
            <pc:sldMk cId="719672520" sldId="347"/>
            <ac:spMk id="4" creationId="{2B7C20C6-698F-4A52-B5AD-CA8155EBD668}"/>
          </ac:spMkLst>
        </pc:spChg>
        <pc:spChg chg="del mod">
          <ac:chgData name="Ryan Policheri" userId="7303d0affa24d542" providerId="LiveId" clId="{14E581C9-7E23-4672-8D3D-4DC1CE3910EE}" dt="2022-03-22T23:55:49.164" v="3187" actId="478"/>
          <ac:spMkLst>
            <pc:docMk/>
            <pc:sldMk cId="719672520" sldId="347"/>
            <ac:spMk id="7" creationId="{A4F9C242-4334-4852-B655-B04FC17ED22B}"/>
          </ac:spMkLst>
        </pc:spChg>
        <pc:spChg chg="del">
          <ac:chgData name="Ryan Policheri" userId="7303d0affa24d542" providerId="LiveId" clId="{14E581C9-7E23-4672-8D3D-4DC1CE3910EE}" dt="2022-03-22T23:55:43.064" v="3185" actId="478"/>
          <ac:spMkLst>
            <pc:docMk/>
            <pc:sldMk cId="719672520" sldId="347"/>
            <ac:spMk id="8" creationId="{D6C8BF64-4690-4BC3-ADE0-1A05B3D819C1}"/>
          </ac:spMkLst>
        </pc:spChg>
        <pc:picChg chg="add mod">
          <ac:chgData name="Ryan Policheri" userId="7303d0affa24d542" providerId="LiveId" clId="{14E581C9-7E23-4672-8D3D-4DC1CE3910EE}" dt="2022-03-22T23:57:06.445" v="3219" actId="1076"/>
          <ac:picMkLst>
            <pc:docMk/>
            <pc:sldMk cId="719672520" sldId="347"/>
            <ac:picMk id="5" creationId="{730960E2-4540-4722-9980-94263AEC5DDD}"/>
          </ac:picMkLst>
        </pc:picChg>
        <pc:picChg chg="del">
          <ac:chgData name="Ryan Policheri" userId="7303d0affa24d542" providerId="LiveId" clId="{14E581C9-7E23-4672-8D3D-4DC1CE3910EE}" dt="2022-03-22T23:55:41.041" v="3184" actId="478"/>
          <ac:picMkLst>
            <pc:docMk/>
            <pc:sldMk cId="719672520" sldId="347"/>
            <ac:picMk id="6" creationId="{73F154D6-EF69-42BE-8B79-6CABF3D726CB}"/>
          </ac:picMkLst>
        </pc:picChg>
      </pc:sldChg>
      <pc:sldChg chg="add del">
        <pc:chgData name="Ryan Policheri" userId="7303d0affa24d542" providerId="LiveId" clId="{14E581C9-7E23-4672-8D3D-4DC1CE3910EE}" dt="2022-03-22T23:55:34.173" v="3180" actId="2890"/>
        <pc:sldMkLst>
          <pc:docMk/>
          <pc:sldMk cId="1987909291" sldId="347"/>
        </pc:sldMkLst>
      </pc:sldChg>
      <pc:sldChg chg="addSp delSp modSp add mod modAnim">
        <pc:chgData name="Ryan Policheri" userId="7303d0affa24d542" providerId="LiveId" clId="{14E581C9-7E23-4672-8D3D-4DC1CE3910EE}" dt="2022-03-23T00:36:23.591" v="4116"/>
        <pc:sldMkLst>
          <pc:docMk/>
          <pc:sldMk cId="1758022350" sldId="348"/>
        </pc:sldMkLst>
        <pc:picChg chg="del">
          <ac:chgData name="Ryan Policheri" userId="7303d0affa24d542" providerId="LiveId" clId="{14E581C9-7E23-4672-8D3D-4DC1CE3910EE}" dt="2022-03-22T23:58:15.566" v="3221" actId="478"/>
          <ac:picMkLst>
            <pc:docMk/>
            <pc:sldMk cId="1758022350" sldId="348"/>
            <ac:picMk id="5" creationId="{730960E2-4540-4722-9980-94263AEC5DDD}"/>
          </ac:picMkLst>
        </pc:picChg>
        <pc:picChg chg="add mod">
          <ac:chgData name="Ryan Policheri" userId="7303d0affa24d542" providerId="LiveId" clId="{14E581C9-7E23-4672-8D3D-4DC1CE3910EE}" dt="2022-03-22T23:58:25.292" v="3225" actId="1076"/>
          <ac:picMkLst>
            <pc:docMk/>
            <pc:sldMk cId="1758022350" sldId="348"/>
            <ac:picMk id="6" creationId="{472D5C77-97E8-4ED2-AD0D-6E8107C99A17}"/>
          </ac:picMkLst>
        </pc:picChg>
      </pc:sldChg>
      <pc:sldChg chg="addSp delSp modSp add mod ord modAnim">
        <pc:chgData name="Ryan Policheri" userId="7303d0affa24d542" providerId="LiveId" clId="{14E581C9-7E23-4672-8D3D-4DC1CE3910EE}" dt="2022-03-23T00:22:15.905" v="3494"/>
        <pc:sldMkLst>
          <pc:docMk/>
          <pc:sldMk cId="1211126712" sldId="349"/>
        </pc:sldMkLst>
        <pc:spChg chg="mod">
          <ac:chgData name="Ryan Policheri" userId="7303d0affa24d542" providerId="LiveId" clId="{14E581C9-7E23-4672-8D3D-4DC1CE3910EE}" dt="2022-03-23T00:19:31.382" v="3354" actId="20577"/>
          <ac:spMkLst>
            <pc:docMk/>
            <pc:sldMk cId="1211126712" sldId="349"/>
            <ac:spMk id="4" creationId="{2B7C20C6-698F-4A52-B5AD-CA8155EBD668}"/>
          </ac:spMkLst>
        </pc:spChg>
        <pc:spChg chg="add mod">
          <ac:chgData name="Ryan Policheri" userId="7303d0affa24d542" providerId="LiveId" clId="{14E581C9-7E23-4672-8D3D-4DC1CE3910EE}" dt="2022-03-23T00:21:22.499" v="3489" actId="15"/>
          <ac:spMkLst>
            <pc:docMk/>
            <pc:sldMk cId="1211126712" sldId="349"/>
            <ac:spMk id="5" creationId="{7962155A-BE6F-4D36-A292-E87A69E84BF2}"/>
          </ac:spMkLst>
        </pc:spChg>
        <pc:picChg chg="del">
          <ac:chgData name="Ryan Policheri" userId="7303d0affa24d542" providerId="LiveId" clId="{14E581C9-7E23-4672-8D3D-4DC1CE3910EE}" dt="2022-03-23T00:18:36.453" v="3265" actId="478"/>
          <ac:picMkLst>
            <pc:docMk/>
            <pc:sldMk cId="1211126712" sldId="349"/>
            <ac:picMk id="6" creationId="{472D5C77-97E8-4ED2-AD0D-6E8107C99A17}"/>
          </ac:picMkLst>
        </pc:picChg>
        <pc:picChg chg="add mod">
          <ac:chgData name="Ryan Policheri" userId="7303d0affa24d542" providerId="LiveId" clId="{14E581C9-7E23-4672-8D3D-4DC1CE3910EE}" dt="2022-03-23T00:22:10.330" v="3493" actId="1076"/>
          <ac:picMkLst>
            <pc:docMk/>
            <pc:sldMk cId="1211126712" sldId="349"/>
            <ac:picMk id="7" creationId="{00BBF1CD-844C-49DF-9FFB-23B5B6DD7E1B}"/>
          </ac:picMkLst>
        </pc:picChg>
      </pc:sldChg>
      <pc:sldChg chg="addSp delSp modSp add mod ord delAnim modAnim">
        <pc:chgData name="Ryan Policheri" userId="7303d0affa24d542" providerId="LiveId" clId="{14E581C9-7E23-4672-8D3D-4DC1CE3910EE}" dt="2022-03-23T01:08:10.544" v="4121"/>
        <pc:sldMkLst>
          <pc:docMk/>
          <pc:sldMk cId="493059822" sldId="350"/>
        </pc:sldMkLst>
        <pc:spChg chg="mod">
          <ac:chgData name="Ryan Policheri" userId="7303d0affa24d542" providerId="LiveId" clId="{14E581C9-7E23-4672-8D3D-4DC1CE3910EE}" dt="2022-03-23T00:22:48.502" v="3515" actId="20577"/>
          <ac:spMkLst>
            <pc:docMk/>
            <pc:sldMk cId="493059822" sldId="350"/>
            <ac:spMk id="4" creationId="{2B7C20C6-698F-4A52-B5AD-CA8155EBD668}"/>
          </ac:spMkLst>
        </pc:spChg>
        <pc:spChg chg="mod">
          <ac:chgData name="Ryan Policheri" userId="7303d0affa24d542" providerId="LiveId" clId="{14E581C9-7E23-4672-8D3D-4DC1CE3910EE}" dt="2022-03-23T00:32:29.836" v="4091" actId="20577"/>
          <ac:spMkLst>
            <pc:docMk/>
            <pc:sldMk cId="493059822" sldId="350"/>
            <ac:spMk id="5" creationId="{7962155A-BE6F-4D36-A292-E87A69E84BF2}"/>
          </ac:spMkLst>
        </pc:spChg>
        <pc:spChg chg="add mod">
          <ac:chgData name="Ryan Policheri" userId="7303d0affa24d542" providerId="LiveId" clId="{14E581C9-7E23-4672-8D3D-4DC1CE3910EE}" dt="2022-03-23T00:26:29.663" v="3579" actId="14100"/>
          <ac:spMkLst>
            <pc:docMk/>
            <pc:sldMk cId="493059822" sldId="350"/>
            <ac:spMk id="10" creationId="{EC282735-DE62-4681-A345-1D4FB3A76190}"/>
          </ac:spMkLst>
        </pc:spChg>
        <pc:picChg chg="add del">
          <ac:chgData name="Ryan Policheri" userId="7303d0affa24d542" providerId="LiveId" clId="{14E581C9-7E23-4672-8D3D-4DC1CE3910EE}" dt="2022-03-23T00:22:56.292" v="3520" actId="22"/>
          <ac:picMkLst>
            <pc:docMk/>
            <pc:sldMk cId="493059822" sldId="350"/>
            <ac:picMk id="6" creationId="{E5AC69FB-AA8E-44CA-BE91-6D9267CFA82C}"/>
          </ac:picMkLst>
        </pc:picChg>
        <pc:picChg chg="del">
          <ac:chgData name="Ryan Policheri" userId="7303d0affa24d542" providerId="LiveId" clId="{14E581C9-7E23-4672-8D3D-4DC1CE3910EE}" dt="2022-03-23T00:22:50.814" v="3516" actId="478"/>
          <ac:picMkLst>
            <pc:docMk/>
            <pc:sldMk cId="493059822" sldId="350"/>
            <ac:picMk id="7" creationId="{00BBF1CD-844C-49DF-9FFB-23B5B6DD7E1B}"/>
          </ac:picMkLst>
        </pc:picChg>
        <pc:picChg chg="add mod">
          <ac:chgData name="Ryan Policheri" userId="7303d0affa24d542" providerId="LiveId" clId="{14E581C9-7E23-4672-8D3D-4DC1CE3910EE}" dt="2022-03-23T00:26:19.387" v="3577" actId="1076"/>
          <ac:picMkLst>
            <pc:docMk/>
            <pc:sldMk cId="493059822" sldId="350"/>
            <ac:picMk id="9" creationId="{AC10FAC9-5A1C-4CAB-9ED2-56F746ACDB14}"/>
          </ac:picMkLst>
        </pc:picChg>
      </pc:sldChg>
      <pc:sldChg chg="delSp modSp add del mod">
        <pc:chgData name="Ryan Policheri" userId="7303d0affa24d542" providerId="LiveId" clId="{14E581C9-7E23-4672-8D3D-4DC1CE3910EE}" dt="2022-03-23T00:31:22.551" v="4004" actId="47"/>
        <pc:sldMkLst>
          <pc:docMk/>
          <pc:sldMk cId="4056083489" sldId="351"/>
        </pc:sldMkLst>
        <pc:spChg chg="mod">
          <ac:chgData name="Ryan Policheri" userId="7303d0affa24d542" providerId="LiveId" clId="{14E581C9-7E23-4672-8D3D-4DC1CE3910EE}" dt="2022-03-23T00:30:31.865" v="4002" actId="20577"/>
          <ac:spMkLst>
            <pc:docMk/>
            <pc:sldMk cId="4056083489" sldId="351"/>
            <ac:spMk id="4" creationId="{2B7C20C6-698F-4A52-B5AD-CA8155EBD668}"/>
          </ac:spMkLst>
        </pc:spChg>
        <pc:picChg chg="del">
          <ac:chgData name="Ryan Policheri" userId="7303d0affa24d542" providerId="LiveId" clId="{14E581C9-7E23-4672-8D3D-4DC1CE3910EE}" dt="2022-03-23T00:30:34.529" v="4003" actId="478"/>
          <ac:picMkLst>
            <pc:docMk/>
            <pc:sldMk cId="4056083489" sldId="351"/>
            <ac:picMk id="6" creationId="{472D5C77-97E8-4ED2-AD0D-6E8107C99A17}"/>
          </ac:picMkLst>
        </pc:picChg>
      </pc:sldChg>
    </pc:docChg>
  </pc:docChgLst>
  <pc:docChgLst>
    <pc:chgData name="Ryan Policheri" userId="7303d0affa24d542" providerId="LiveId" clId="{CAA315B4-FADF-4239-925F-B09B7FF763C4}"/>
    <pc:docChg chg="undo redo custSel addSld delSld modSld sldOrd">
      <pc:chgData name="Ryan Policheri" userId="7303d0affa24d542" providerId="LiveId" clId="{CAA315B4-FADF-4239-925F-B09B7FF763C4}" dt="2022-01-16T22:07:54.868" v="4499" actId="1076"/>
      <pc:docMkLst>
        <pc:docMk/>
      </pc:docMkLst>
      <pc:sldChg chg="addSp delSp modSp del mod delAnim modAnim">
        <pc:chgData name="Ryan Policheri" userId="7303d0affa24d542" providerId="LiveId" clId="{CAA315B4-FADF-4239-925F-B09B7FF763C4}" dt="2022-01-14T15:39:08.399" v="2429" actId="47"/>
        <pc:sldMkLst>
          <pc:docMk/>
          <pc:sldMk cId="2545520894" sldId="257"/>
        </pc:sldMkLst>
        <pc:spChg chg="mod">
          <ac:chgData name="Ryan Policheri" userId="7303d0affa24d542" providerId="LiveId" clId="{CAA315B4-FADF-4239-925F-B09B7FF763C4}" dt="2022-01-14T15:38:34.149" v="2416" actId="20577"/>
          <ac:spMkLst>
            <pc:docMk/>
            <pc:sldMk cId="2545520894" sldId="257"/>
            <ac:spMk id="2" creationId="{10CAC19D-673F-3345-BD04-606C8275C6EF}"/>
          </ac:spMkLst>
        </pc:spChg>
        <pc:spChg chg="del mod">
          <ac:chgData name="Ryan Policheri" userId="7303d0affa24d542" providerId="LiveId" clId="{CAA315B4-FADF-4239-925F-B09B7FF763C4}" dt="2022-01-07T13:47:48.018" v="48" actId="478"/>
          <ac:spMkLst>
            <pc:docMk/>
            <pc:sldMk cId="2545520894" sldId="257"/>
            <ac:spMk id="3" creationId="{45F38EF3-4160-274C-BC55-60E4EA50D7E9}"/>
          </ac:spMkLst>
        </pc:spChg>
        <pc:spChg chg="mod">
          <ac:chgData name="Ryan Policheri" userId="7303d0affa24d542" providerId="LiveId" clId="{CAA315B4-FADF-4239-925F-B09B7FF763C4}" dt="2022-01-14T15:37:26.214" v="2389"/>
          <ac:spMkLst>
            <pc:docMk/>
            <pc:sldMk cId="2545520894" sldId="257"/>
            <ac:spMk id="4" creationId="{C9CFD90C-D35E-A74B-9467-F745564F8451}"/>
          </ac:spMkLst>
        </pc:spChg>
        <pc:spChg chg="add del mod">
          <ac:chgData name="Ryan Policheri" userId="7303d0affa24d542" providerId="LiveId" clId="{CAA315B4-FADF-4239-925F-B09B7FF763C4}" dt="2022-01-07T13:56:55.377" v="138" actId="478"/>
          <ac:spMkLst>
            <pc:docMk/>
            <pc:sldMk cId="2545520894" sldId="257"/>
            <ac:spMk id="9" creationId="{6F8FAD1A-1254-4C47-B108-FFC8EEC55315}"/>
          </ac:spMkLst>
        </pc:spChg>
        <pc:spChg chg="add del mod">
          <ac:chgData name="Ryan Policheri" userId="7303d0affa24d542" providerId="LiveId" clId="{CAA315B4-FADF-4239-925F-B09B7FF763C4}" dt="2022-01-07T13:56:55.377" v="138" actId="478"/>
          <ac:spMkLst>
            <pc:docMk/>
            <pc:sldMk cId="2545520894" sldId="257"/>
            <ac:spMk id="10" creationId="{901CD3B2-7649-4153-A190-E2FC73C65DFD}"/>
          </ac:spMkLst>
        </pc:spChg>
        <pc:spChg chg="add del mod">
          <ac:chgData name="Ryan Policheri" userId="7303d0affa24d542" providerId="LiveId" clId="{CAA315B4-FADF-4239-925F-B09B7FF763C4}" dt="2022-01-14T15:38:48.271" v="2427" actId="478"/>
          <ac:spMkLst>
            <pc:docMk/>
            <pc:sldMk cId="2545520894" sldId="257"/>
            <ac:spMk id="15" creationId="{674C1ADB-C2DB-49FA-99BB-9C9F79604CE3}"/>
          </ac:spMkLst>
        </pc:spChg>
        <pc:spChg chg="add del mod">
          <ac:chgData name="Ryan Policheri" userId="7303d0affa24d542" providerId="LiveId" clId="{CAA315B4-FADF-4239-925F-B09B7FF763C4}" dt="2022-01-14T15:38:41.412" v="2419" actId="478"/>
          <ac:spMkLst>
            <pc:docMk/>
            <pc:sldMk cId="2545520894" sldId="257"/>
            <ac:spMk id="16" creationId="{D343508C-9F7A-46CB-A9E7-EC84DC627020}"/>
          </ac:spMkLst>
        </pc:spChg>
        <pc:picChg chg="add del mod">
          <ac:chgData name="Ryan Policheri" userId="7303d0affa24d542" providerId="LiveId" clId="{CAA315B4-FADF-4239-925F-B09B7FF763C4}" dt="2022-01-14T15:38:39.708" v="2417" actId="478"/>
          <ac:picMkLst>
            <pc:docMk/>
            <pc:sldMk cId="2545520894" sldId="257"/>
            <ac:picMk id="6" creationId="{E625B8AA-3FF3-470D-95BE-20BA5B597550}"/>
          </ac:picMkLst>
        </pc:picChg>
        <pc:picChg chg="add del mod">
          <ac:chgData name="Ryan Policheri" userId="7303d0affa24d542" providerId="LiveId" clId="{CAA315B4-FADF-4239-925F-B09B7FF763C4}" dt="2022-01-14T15:38:45.493" v="2424" actId="478"/>
          <ac:picMkLst>
            <pc:docMk/>
            <pc:sldMk cId="2545520894" sldId="257"/>
            <ac:picMk id="8" creationId="{AF158B85-D5E8-433C-BDF1-16055EC4583A}"/>
          </ac:picMkLst>
        </pc:picChg>
        <pc:picChg chg="add del mod">
          <ac:chgData name="Ryan Policheri" userId="7303d0affa24d542" providerId="LiveId" clId="{CAA315B4-FADF-4239-925F-B09B7FF763C4}" dt="2022-01-07T13:58:52.416" v="148" actId="478"/>
          <ac:picMkLst>
            <pc:docMk/>
            <pc:sldMk cId="2545520894" sldId="257"/>
            <ac:picMk id="12" creationId="{A1886575-BEAE-44A4-B53F-1D0C8456B640}"/>
          </ac:picMkLst>
        </pc:picChg>
        <pc:picChg chg="add del mod">
          <ac:chgData name="Ryan Policheri" userId="7303d0affa24d542" providerId="LiveId" clId="{CAA315B4-FADF-4239-925F-B09B7FF763C4}" dt="2022-01-14T15:38:44.829" v="2423" actId="478"/>
          <ac:picMkLst>
            <pc:docMk/>
            <pc:sldMk cId="2545520894" sldId="257"/>
            <ac:picMk id="14" creationId="{605C7398-5C5A-4F62-AE1B-0F059623387F}"/>
          </ac:picMkLst>
        </pc:picChg>
        <pc:picChg chg="add del mod">
          <ac:chgData name="Ryan Policheri" userId="7303d0affa24d542" providerId="LiveId" clId="{CAA315B4-FADF-4239-925F-B09B7FF763C4}" dt="2022-01-14T15:38:42.263" v="2420" actId="478"/>
          <ac:picMkLst>
            <pc:docMk/>
            <pc:sldMk cId="2545520894" sldId="257"/>
            <ac:picMk id="20" creationId="{0576B4C9-A47A-46AE-8167-BBDA863944C2}"/>
          </ac:picMkLst>
        </pc:picChg>
        <pc:picChg chg="add del mod">
          <ac:chgData name="Ryan Policheri" userId="7303d0affa24d542" providerId="LiveId" clId="{CAA315B4-FADF-4239-925F-B09B7FF763C4}" dt="2022-01-07T14:15:09.203" v="233" actId="478"/>
          <ac:picMkLst>
            <pc:docMk/>
            <pc:sldMk cId="2545520894" sldId="257"/>
            <ac:picMk id="22" creationId="{B37118AA-E81B-442A-B6FF-2E65CE798F43}"/>
          </ac:picMkLst>
        </pc:picChg>
        <pc:picChg chg="add del mod">
          <ac:chgData name="Ryan Policheri" userId="7303d0affa24d542" providerId="LiveId" clId="{CAA315B4-FADF-4239-925F-B09B7FF763C4}" dt="2022-01-14T15:38:42.914" v="2421" actId="478"/>
          <ac:picMkLst>
            <pc:docMk/>
            <pc:sldMk cId="2545520894" sldId="257"/>
            <ac:picMk id="24" creationId="{82D83FED-E83C-437D-8B0D-84C8BDF5782B}"/>
          </ac:picMkLst>
        </pc:picChg>
        <pc:picChg chg="add del mod">
          <ac:chgData name="Ryan Policheri" userId="7303d0affa24d542" providerId="LiveId" clId="{CAA315B4-FADF-4239-925F-B09B7FF763C4}" dt="2022-01-14T15:38:46.380" v="2425" actId="478"/>
          <ac:picMkLst>
            <pc:docMk/>
            <pc:sldMk cId="2545520894" sldId="257"/>
            <ac:picMk id="26" creationId="{3AFD918C-AEDD-40E7-91DD-3AE9FF87B7D8}"/>
          </ac:picMkLst>
        </pc:picChg>
        <pc:cxnChg chg="add del mod">
          <ac:chgData name="Ryan Policheri" userId="7303d0affa24d542" providerId="LiveId" clId="{CAA315B4-FADF-4239-925F-B09B7FF763C4}" dt="2022-01-14T15:38:43.872" v="2422" actId="478"/>
          <ac:cxnSpMkLst>
            <pc:docMk/>
            <pc:sldMk cId="2545520894" sldId="257"/>
            <ac:cxnSpMk id="18" creationId="{BB501847-5CEB-4B9A-9F4E-81B077566D15}"/>
          </ac:cxnSpMkLst>
        </pc:cxnChg>
      </pc:sldChg>
      <pc:sldChg chg="modSp mod">
        <pc:chgData name="Ryan Policheri" userId="7303d0affa24d542" providerId="LiveId" clId="{CAA315B4-FADF-4239-925F-B09B7FF763C4}" dt="2022-01-14T20:15:26.854" v="3718" actId="20577"/>
        <pc:sldMkLst>
          <pc:docMk/>
          <pc:sldMk cId="3892510878" sldId="258"/>
        </pc:sldMkLst>
        <pc:spChg chg="mod">
          <ac:chgData name="Ryan Policheri" userId="7303d0affa24d542" providerId="LiveId" clId="{CAA315B4-FADF-4239-925F-B09B7FF763C4}" dt="2022-01-14T20:15:26.854" v="3718" actId="20577"/>
          <ac:spMkLst>
            <pc:docMk/>
            <pc:sldMk cId="3892510878" sldId="258"/>
            <ac:spMk id="5" creationId="{A71FEB04-6AB2-DD4F-B560-E3674C11A535}"/>
          </ac:spMkLst>
        </pc:spChg>
        <pc:spChg chg="mod">
          <ac:chgData name="Ryan Policheri" userId="7303d0affa24d542" providerId="LiveId" clId="{CAA315B4-FADF-4239-925F-B09B7FF763C4}" dt="2022-01-14T20:15:20.022" v="3706" actId="20577"/>
          <ac:spMkLst>
            <pc:docMk/>
            <pc:sldMk cId="3892510878" sldId="258"/>
            <ac:spMk id="13" creationId="{6C5EE2B8-026E-D04B-8925-60FA6F76C380}"/>
          </ac:spMkLst>
        </pc:spChg>
      </pc:sldChg>
      <pc:sldChg chg="addSp delSp modSp add mod delAnim modAnim">
        <pc:chgData name="Ryan Policheri" userId="7303d0affa24d542" providerId="LiveId" clId="{CAA315B4-FADF-4239-925F-B09B7FF763C4}" dt="2022-01-14T20:16:20.701" v="3729"/>
        <pc:sldMkLst>
          <pc:docMk/>
          <pc:sldMk cId="2505972461" sldId="271"/>
        </pc:sldMkLst>
        <pc:spChg chg="mod">
          <ac:chgData name="Ryan Policheri" userId="7303d0affa24d542" providerId="LiveId" clId="{CAA315B4-FADF-4239-925F-B09B7FF763C4}" dt="2022-01-07T14:21:01.113" v="327" actId="20577"/>
          <ac:spMkLst>
            <pc:docMk/>
            <pc:sldMk cId="2505972461" sldId="271"/>
            <ac:spMk id="2" creationId="{10CAC19D-673F-3345-BD04-606C8275C6EF}"/>
          </ac:spMkLst>
        </pc:spChg>
        <pc:spChg chg="mod">
          <ac:chgData name="Ryan Policheri" userId="7303d0affa24d542" providerId="LiveId" clId="{CAA315B4-FADF-4239-925F-B09B7FF763C4}" dt="2022-01-14T20:16:20.701" v="3729"/>
          <ac:spMkLst>
            <pc:docMk/>
            <pc:sldMk cId="2505972461" sldId="271"/>
            <ac:spMk id="4" creationId="{C9CFD90C-D35E-A74B-9467-F745564F8451}"/>
          </ac:spMkLst>
        </pc:spChg>
        <pc:picChg chg="add del mod">
          <ac:chgData name="Ryan Policheri" userId="7303d0affa24d542" providerId="LiveId" clId="{CAA315B4-FADF-4239-925F-B09B7FF763C4}" dt="2022-01-07T14:26:41.691" v="354" actId="478"/>
          <ac:picMkLst>
            <pc:docMk/>
            <pc:sldMk cId="2505972461" sldId="271"/>
            <ac:picMk id="5" creationId="{9616125F-A6D8-4E55-ADE5-5419BAF5E06A}"/>
          </ac:picMkLst>
        </pc:picChg>
        <pc:picChg chg="del mod">
          <ac:chgData name="Ryan Policheri" userId="7303d0affa24d542" providerId="LiveId" clId="{CAA315B4-FADF-4239-925F-B09B7FF763C4}" dt="2022-01-07T14:25:34.051" v="331" actId="478"/>
          <ac:picMkLst>
            <pc:docMk/>
            <pc:sldMk cId="2505972461" sldId="271"/>
            <ac:picMk id="6" creationId="{E625B8AA-3FF3-470D-95BE-20BA5B597550}"/>
          </ac:picMkLst>
        </pc:picChg>
        <pc:picChg chg="del">
          <ac:chgData name="Ryan Policheri" userId="7303d0affa24d542" providerId="LiveId" clId="{CAA315B4-FADF-4239-925F-B09B7FF763C4}" dt="2022-01-07T14:27:19.068" v="366" actId="478"/>
          <ac:picMkLst>
            <pc:docMk/>
            <pc:sldMk cId="2505972461" sldId="271"/>
            <ac:picMk id="8" creationId="{AF158B85-D5E8-433C-BDF1-16055EC4583A}"/>
          </ac:picMkLst>
        </pc:picChg>
        <pc:picChg chg="add mod">
          <ac:chgData name="Ryan Policheri" userId="7303d0affa24d542" providerId="LiveId" clId="{CAA315B4-FADF-4239-925F-B09B7FF763C4}" dt="2022-01-07T14:31:32.148" v="384" actId="1076"/>
          <ac:picMkLst>
            <pc:docMk/>
            <pc:sldMk cId="2505972461" sldId="271"/>
            <ac:picMk id="9" creationId="{4FF14548-B3A1-4F34-87F1-C2F943691235}"/>
          </ac:picMkLst>
        </pc:picChg>
        <pc:picChg chg="add mod">
          <ac:chgData name="Ryan Policheri" userId="7303d0affa24d542" providerId="LiveId" clId="{CAA315B4-FADF-4239-925F-B09B7FF763C4}" dt="2022-01-07T14:30:39.198" v="381" actId="1076"/>
          <ac:picMkLst>
            <pc:docMk/>
            <pc:sldMk cId="2505972461" sldId="271"/>
            <ac:picMk id="11" creationId="{C8CE73AD-C323-4714-A8FA-B28B08B231E0}"/>
          </ac:picMkLst>
        </pc:picChg>
        <pc:picChg chg="add del mod">
          <ac:chgData name="Ryan Policheri" userId="7303d0affa24d542" providerId="LiveId" clId="{CAA315B4-FADF-4239-925F-B09B7FF763C4}" dt="2022-01-07T14:38:41.956" v="393" actId="478"/>
          <ac:picMkLst>
            <pc:docMk/>
            <pc:sldMk cId="2505972461" sldId="271"/>
            <ac:picMk id="13" creationId="{363E1C12-C765-4981-8AF9-E707333F468D}"/>
          </ac:picMkLst>
        </pc:picChg>
        <pc:picChg chg="del">
          <ac:chgData name="Ryan Policheri" userId="7303d0affa24d542" providerId="LiveId" clId="{CAA315B4-FADF-4239-925F-B09B7FF763C4}" dt="2022-01-07T14:27:21.407" v="367" actId="478"/>
          <ac:picMkLst>
            <pc:docMk/>
            <pc:sldMk cId="2505972461" sldId="271"/>
            <ac:picMk id="14" creationId="{605C7398-5C5A-4F62-AE1B-0F059623387F}"/>
          </ac:picMkLst>
        </pc:picChg>
        <pc:picChg chg="add mod">
          <ac:chgData name="Ryan Policheri" userId="7303d0affa24d542" providerId="LiveId" clId="{CAA315B4-FADF-4239-925F-B09B7FF763C4}" dt="2022-01-07T14:38:53.755" v="399" actId="14100"/>
          <ac:picMkLst>
            <pc:docMk/>
            <pc:sldMk cId="2505972461" sldId="271"/>
            <ac:picMk id="19" creationId="{49F7A517-32E5-407E-8280-6A466EED3A3D}"/>
          </ac:picMkLst>
        </pc:picChg>
        <pc:picChg chg="del">
          <ac:chgData name="Ryan Policheri" userId="7303d0affa24d542" providerId="LiveId" clId="{CAA315B4-FADF-4239-925F-B09B7FF763C4}" dt="2022-01-07T14:25:35.114" v="332" actId="478"/>
          <ac:picMkLst>
            <pc:docMk/>
            <pc:sldMk cId="2505972461" sldId="271"/>
            <ac:picMk id="20" creationId="{0576B4C9-A47A-46AE-8167-BBDA863944C2}"/>
          </ac:picMkLst>
        </pc:picChg>
        <pc:picChg chg="add del mod">
          <ac:chgData name="Ryan Policheri" userId="7303d0affa24d542" providerId="LiveId" clId="{CAA315B4-FADF-4239-925F-B09B7FF763C4}" dt="2022-01-07T14:41:54.349" v="404" actId="478"/>
          <ac:picMkLst>
            <pc:docMk/>
            <pc:sldMk cId="2505972461" sldId="271"/>
            <ac:picMk id="22" creationId="{C510B560-3DC6-4C15-A9C2-158A974BF93A}"/>
          </ac:picMkLst>
        </pc:picChg>
        <pc:picChg chg="add mod">
          <ac:chgData name="Ryan Policheri" userId="7303d0affa24d542" providerId="LiveId" clId="{CAA315B4-FADF-4239-925F-B09B7FF763C4}" dt="2022-01-07T14:42:07.894" v="410" actId="1076"/>
          <ac:picMkLst>
            <pc:docMk/>
            <pc:sldMk cId="2505972461" sldId="271"/>
            <ac:picMk id="24" creationId="{2B4027C0-6ED3-4B8B-B321-B965536455BF}"/>
          </ac:picMkLst>
        </pc:picChg>
        <pc:cxnChg chg="mod">
          <ac:chgData name="Ryan Policheri" userId="7303d0affa24d542" providerId="LiveId" clId="{CAA315B4-FADF-4239-925F-B09B7FF763C4}" dt="2022-01-07T14:29:07.595" v="368" actId="1076"/>
          <ac:cxnSpMkLst>
            <pc:docMk/>
            <pc:sldMk cId="2505972461" sldId="271"/>
            <ac:cxnSpMk id="18" creationId="{BB501847-5CEB-4B9A-9F4E-81B077566D15}"/>
          </ac:cxnSpMkLst>
        </pc:cxnChg>
      </pc:sldChg>
      <pc:sldChg chg="addSp delSp modSp add mod delAnim modAnim">
        <pc:chgData name="Ryan Policheri" userId="7303d0affa24d542" providerId="LiveId" clId="{CAA315B4-FADF-4239-925F-B09B7FF763C4}" dt="2022-01-14T20:16:32.004" v="3732"/>
        <pc:sldMkLst>
          <pc:docMk/>
          <pc:sldMk cId="3512665549" sldId="272"/>
        </pc:sldMkLst>
        <pc:spChg chg="mod">
          <ac:chgData name="Ryan Policheri" userId="7303d0affa24d542" providerId="LiveId" clId="{CAA315B4-FADF-4239-925F-B09B7FF763C4}" dt="2022-01-07T14:42:44.473" v="420" actId="20577"/>
          <ac:spMkLst>
            <pc:docMk/>
            <pc:sldMk cId="3512665549" sldId="272"/>
            <ac:spMk id="2" creationId="{10CAC19D-673F-3345-BD04-606C8275C6EF}"/>
          </ac:spMkLst>
        </pc:spChg>
        <pc:spChg chg="mod">
          <ac:chgData name="Ryan Policheri" userId="7303d0affa24d542" providerId="LiveId" clId="{CAA315B4-FADF-4239-925F-B09B7FF763C4}" dt="2022-01-14T20:16:32.004" v="3732"/>
          <ac:spMkLst>
            <pc:docMk/>
            <pc:sldMk cId="3512665549" sldId="272"/>
            <ac:spMk id="4" creationId="{C9CFD90C-D35E-A74B-9467-F745564F8451}"/>
          </ac:spMkLst>
        </pc:spChg>
        <pc:spChg chg="mod">
          <ac:chgData name="Ryan Policheri" userId="7303d0affa24d542" providerId="LiveId" clId="{CAA315B4-FADF-4239-925F-B09B7FF763C4}" dt="2022-01-07T14:53:33.179" v="458" actId="1076"/>
          <ac:spMkLst>
            <pc:docMk/>
            <pc:sldMk cId="3512665549" sldId="272"/>
            <ac:spMk id="15" creationId="{674C1ADB-C2DB-49FA-99BB-9C9F79604CE3}"/>
          </ac:spMkLst>
        </pc:spChg>
        <pc:spChg chg="del">
          <ac:chgData name="Ryan Policheri" userId="7303d0affa24d542" providerId="LiveId" clId="{CAA315B4-FADF-4239-925F-B09B7FF763C4}" dt="2022-01-07T14:52:09.286" v="442" actId="478"/>
          <ac:spMkLst>
            <pc:docMk/>
            <pc:sldMk cId="3512665549" sldId="272"/>
            <ac:spMk id="16" creationId="{D343508C-9F7A-46CB-A9E7-EC84DC627020}"/>
          </ac:spMkLst>
        </pc:spChg>
        <pc:picChg chg="add del mod">
          <ac:chgData name="Ryan Policheri" userId="7303d0affa24d542" providerId="LiveId" clId="{CAA315B4-FADF-4239-925F-B09B7FF763C4}" dt="2022-01-07T14:46:56.355" v="430" actId="478"/>
          <ac:picMkLst>
            <pc:docMk/>
            <pc:sldMk cId="3512665549" sldId="272"/>
            <ac:picMk id="5" creationId="{4135CF7A-79C2-41EC-9C3D-FF33F01A4027}"/>
          </ac:picMkLst>
        </pc:picChg>
        <pc:picChg chg="add mod">
          <ac:chgData name="Ryan Policheri" userId="7303d0affa24d542" providerId="LiveId" clId="{CAA315B4-FADF-4239-925F-B09B7FF763C4}" dt="2022-01-07T14:53:44.327" v="460" actId="14100"/>
          <ac:picMkLst>
            <pc:docMk/>
            <pc:sldMk cId="3512665549" sldId="272"/>
            <ac:picMk id="7" creationId="{F5C13E19-99A4-42D1-ACB9-754309226ADD}"/>
          </ac:picMkLst>
        </pc:picChg>
        <pc:picChg chg="del mod">
          <ac:chgData name="Ryan Policheri" userId="7303d0affa24d542" providerId="LiveId" clId="{CAA315B4-FADF-4239-925F-B09B7FF763C4}" dt="2022-01-07T14:52:06.674" v="439" actId="478"/>
          <ac:picMkLst>
            <pc:docMk/>
            <pc:sldMk cId="3512665549" sldId="272"/>
            <ac:picMk id="9" creationId="{4FF14548-B3A1-4F34-87F1-C2F943691235}"/>
          </ac:picMkLst>
        </pc:picChg>
        <pc:picChg chg="add mod">
          <ac:chgData name="Ryan Policheri" userId="7303d0affa24d542" providerId="LiveId" clId="{CAA315B4-FADF-4239-925F-B09B7FF763C4}" dt="2022-01-07T14:53:06.925" v="455" actId="1076"/>
          <ac:picMkLst>
            <pc:docMk/>
            <pc:sldMk cId="3512665549" sldId="272"/>
            <ac:picMk id="10" creationId="{2204CC79-3838-4280-A633-7C74207346C7}"/>
          </ac:picMkLst>
        </pc:picChg>
        <pc:picChg chg="del">
          <ac:chgData name="Ryan Policheri" userId="7303d0affa24d542" providerId="LiveId" clId="{CAA315B4-FADF-4239-925F-B09B7FF763C4}" dt="2022-01-07T14:45:02.310" v="423" actId="478"/>
          <ac:picMkLst>
            <pc:docMk/>
            <pc:sldMk cId="3512665549" sldId="272"/>
            <ac:picMk id="11" creationId="{C8CE73AD-C323-4714-A8FA-B28B08B231E0}"/>
          </ac:picMkLst>
        </pc:picChg>
        <pc:picChg chg="add mod">
          <ac:chgData name="Ryan Policheri" userId="7303d0affa24d542" providerId="LiveId" clId="{CAA315B4-FADF-4239-925F-B09B7FF763C4}" dt="2022-01-07T14:54:19.202" v="464" actId="1076"/>
          <ac:picMkLst>
            <pc:docMk/>
            <pc:sldMk cId="3512665549" sldId="272"/>
            <ac:picMk id="13" creationId="{62BB696A-38DF-4BB8-8044-BDA8C84B5251}"/>
          </ac:picMkLst>
        </pc:picChg>
        <pc:picChg chg="del">
          <ac:chgData name="Ryan Policheri" userId="7303d0affa24d542" providerId="LiveId" clId="{CAA315B4-FADF-4239-925F-B09B7FF763C4}" dt="2022-01-07T14:52:08.488" v="441" actId="478"/>
          <ac:picMkLst>
            <pc:docMk/>
            <pc:sldMk cId="3512665549" sldId="272"/>
            <ac:picMk id="19" creationId="{49F7A517-32E5-407E-8280-6A466EED3A3D}"/>
          </ac:picMkLst>
        </pc:picChg>
        <pc:picChg chg="del">
          <ac:chgData name="Ryan Policheri" userId="7303d0affa24d542" providerId="LiveId" clId="{CAA315B4-FADF-4239-925F-B09B7FF763C4}" dt="2022-01-07T14:52:06.022" v="438" actId="478"/>
          <ac:picMkLst>
            <pc:docMk/>
            <pc:sldMk cId="3512665549" sldId="272"/>
            <ac:picMk id="24" creationId="{2B4027C0-6ED3-4B8B-B321-B965536455BF}"/>
          </ac:picMkLst>
        </pc:picChg>
        <pc:cxnChg chg="del">
          <ac:chgData name="Ryan Policheri" userId="7303d0affa24d542" providerId="LiveId" clId="{CAA315B4-FADF-4239-925F-B09B7FF763C4}" dt="2022-01-07T14:52:07.689" v="440" actId="478"/>
          <ac:cxnSpMkLst>
            <pc:docMk/>
            <pc:sldMk cId="3512665549" sldId="272"/>
            <ac:cxnSpMk id="18" creationId="{BB501847-5CEB-4B9A-9F4E-81B077566D15}"/>
          </ac:cxnSpMkLst>
        </pc:cxnChg>
      </pc:sldChg>
      <pc:sldChg chg="addSp delSp modSp add mod delAnim modAnim">
        <pc:chgData name="Ryan Policheri" userId="7303d0affa24d542" providerId="LiveId" clId="{CAA315B4-FADF-4239-925F-B09B7FF763C4}" dt="2022-01-14T20:16:34.517" v="3733"/>
        <pc:sldMkLst>
          <pc:docMk/>
          <pc:sldMk cId="20345208" sldId="273"/>
        </pc:sldMkLst>
        <pc:spChg chg="mod">
          <ac:chgData name="Ryan Policheri" userId="7303d0affa24d542" providerId="LiveId" clId="{CAA315B4-FADF-4239-925F-B09B7FF763C4}" dt="2022-01-07T15:39:31.270" v="1883" actId="20577"/>
          <ac:spMkLst>
            <pc:docMk/>
            <pc:sldMk cId="20345208" sldId="273"/>
            <ac:spMk id="2" creationId="{10CAC19D-673F-3345-BD04-606C8275C6EF}"/>
          </ac:spMkLst>
        </pc:spChg>
        <pc:spChg chg="mod">
          <ac:chgData name="Ryan Policheri" userId="7303d0affa24d542" providerId="LiveId" clId="{CAA315B4-FADF-4239-925F-B09B7FF763C4}" dt="2022-01-14T20:16:34.517" v="3733"/>
          <ac:spMkLst>
            <pc:docMk/>
            <pc:sldMk cId="20345208" sldId="273"/>
            <ac:spMk id="4" creationId="{C9CFD90C-D35E-A74B-9467-F745564F8451}"/>
          </ac:spMkLst>
        </pc:spChg>
        <pc:spChg chg="add mod">
          <ac:chgData name="Ryan Policheri" userId="7303d0affa24d542" providerId="LiveId" clId="{CAA315B4-FADF-4239-925F-B09B7FF763C4}" dt="2022-01-07T18:14:51.274" v="2234" actId="1076"/>
          <ac:spMkLst>
            <pc:docMk/>
            <pc:sldMk cId="20345208" sldId="273"/>
            <ac:spMk id="9" creationId="{C9912599-2D5B-464A-9CAE-787D16D452CA}"/>
          </ac:spMkLst>
        </pc:spChg>
        <pc:spChg chg="mod">
          <ac:chgData name="Ryan Policheri" userId="7303d0affa24d542" providerId="LiveId" clId="{CAA315B4-FADF-4239-925F-B09B7FF763C4}" dt="2022-01-07T14:55:28.916" v="485" actId="1076"/>
          <ac:spMkLst>
            <pc:docMk/>
            <pc:sldMk cId="20345208" sldId="273"/>
            <ac:spMk id="15" creationId="{674C1ADB-C2DB-49FA-99BB-9C9F79604CE3}"/>
          </ac:spMkLst>
        </pc:spChg>
        <pc:picChg chg="add mod">
          <ac:chgData name="Ryan Policheri" userId="7303d0affa24d542" providerId="LiveId" clId="{CAA315B4-FADF-4239-925F-B09B7FF763C4}" dt="2022-01-07T14:56:24.049" v="500" actId="1076"/>
          <ac:picMkLst>
            <pc:docMk/>
            <pc:sldMk cId="20345208" sldId="273"/>
            <ac:picMk id="5" creationId="{D57D06E0-ACB2-49E7-989B-E46B57ADE187}"/>
          </ac:picMkLst>
        </pc:picChg>
        <pc:picChg chg="del">
          <ac:chgData name="Ryan Policheri" userId="7303d0affa24d542" providerId="LiveId" clId="{CAA315B4-FADF-4239-925F-B09B7FF763C4}" dt="2022-01-07T14:55:02.169" v="475" actId="478"/>
          <ac:picMkLst>
            <pc:docMk/>
            <pc:sldMk cId="20345208" sldId="273"/>
            <ac:picMk id="7" creationId="{F5C13E19-99A4-42D1-ACB9-754309226ADD}"/>
          </ac:picMkLst>
        </pc:picChg>
        <pc:picChg chg="del">
          <ac:chgData name="Ryan Policheri" userId="7303d0affa24d542" providerId="LiveId" clId="{CAA315B4-FADF-4239-925F-B09B7FF763C4}" dt="2022-01-07T14:55:02.169" v="475" actId="478"/>
          <ac:picMkLst>
            <pc:docMk/>
            <pc:sldMk cId="20345208" sldId="273"/>
            <ac:picMk id="10" creationId="{2204CC79-3838-4280-A633-7C74207346C7}"/>
          </ac:picMkLst>
        </pc:picChg>
        <pc:picChg chg="add mod">
          <ac:chgData name="Ryan Policheri" userId="7303d0affa24d542" providerId="LiveId" clId="{CAA315B4-FADF-4239-925F-B09B7FF763C4}" dt="2022-01-07T14:57:34.013" v="507" actId="1076"/>
          <ac:picMkLst>
            <pc:docMk/>
            <pc:sldMk cId="20345208" sldId="273"/>
            <ac:picMk id="11" creationId="{D9792E73-CB87-47F7-B05B-693D429A612C}"/>
          </ac:picMkLst>
        </pc:picChg>
        <pc:picChg chg="del">
          <ac:chgData name="Ryan Policheri" userId="7303d0affa24d542" providerId="LiveId" clId="{CAA315B4-FADF-4239-925F-B09B7FF763C4}" dt="2022-01-07T14:55:02.169" v="475" actId="478"/>
          <ac:picMkLst>
            <pc:docMk/>
            <pc:sldMk cId="20345208" sldId="273"/>
            <ac:picMk id="13" creationId="{62BB696A-38DF-4BB8-8044-BDA8C84B5251}"/>
          </ac:picMkLst>
        </pc:picChg>
        <pc:picChg chg="add mod">
          <ac:chgData name="Ryan Policheri" userId="7303d0affa24d542" providerId="LiveId" clId="{CAA315B4-FADF-4239-925F-B09B7FF763C4}" dt="2022-01-07T14:58:16.151" v="513" actId="1076"/>
          <ac:picMkLst>
            <pc:docMk/>
            <pc:sldMk cId="20345208" sldId="273"/>
            <ac:picMk id="14" creationId="{3FCF079E-DB24-44DB-AAE7-EFBE15C0CE48}"/>
          </ac:picMkLst>
        </pc:picChg>
        <pc:picChg chg="add mod">
          <ac:chgData name="Ryan Policheri" userId="7303d0affa24d542" providerId="LiveId" clId="{CAA315B4-FADF-4239-925F-B09B7FF763C4}" dt="2022-01-07T15:41:29.939" v="1906" actId="14100"/>
          <ac:picMkLst>
            <pc:docMk/>
            <pc:sldMk cId="20345208" sldId="273"/>
            <ac:picMk id="17" creationId="{2D2A05C0-53BB-4533-B678-5F20349D34A9}"/>
          </ac:picMkLst>
        </pc:picChg>
        <pc:picChg chg="add mod">
          <ac:chgData name="Ryan Policheri" userId="7303d0affa24d542" providerId="LiveId" clId="{CAA315B4-FADF-4239-925F-B09B7FF763C4}" dt="2022-01-07T15:42:15.426" v="1914" actId="1076"/>
          <ac:picMkLst>
            <pc:docMk/>
            <pc:sldMk cId="20345208" sldId="273"/>
            <ac:picMk id="19" creationId="{2895AA98-1721-4FAE-9DD8-C5D989F89C3A}"/>
          </ac:picMkLst>
        </pc:picChg>
        <pc:picChg chg="add mod">
          <ac:chgData name="Ryan Policheri" userId="7303d0affa24d542" providerId="LiveId" clId="{CAA315B4-FADF-4239-925F-B09B7FF763C4}" dt="2022-01-07T15:42:59.020" v="1919" actId="1076"/>
          <ac:picMkLst>
            <pc:docMk/>
            <pc:sldMk cId="20345208" sldId="273"/>
            <ac:picMk id="21" creationId="{CCDBD739-843A-4B9B-A5A2-84D6235042EC}"/>
          </ac:picMkLst>
        </pc:picChg>
        <pc:cxnChg chg="add mod">
          <ac:chgData name="Ryan Policheri" userId="7303d0affa24d542" providerId="LiveId" clId="{CAA315B4-FADF-4239-925F-B09B7FF763C4}" dt="2022-01-07T14:55:10.119" v="476"/>
          <ac:cxnSpMkLst>
            <pc:docMk/>
            <pc:sldMk cId="20345208" sldId="273"/>
            <ac:cxnSpMk id="8" creationId="{B9CBF826-D3D3-4E65-B606-E24A6CF0EDB5}"/>
          </ac:cxnSpMkLst>
        </pc:cxnChg>
      </pc:sldChg>
      <pc:sldChg chg="addSp delSp modSp add mod delAnim modNotesTx">
        <pc:chgData name="Ryan Policheri" userId="7303d0affa24d542" providerId="LiveId" clId="{CAA315B4-FADF-4239-925F-B09B7FF763C4}" dt="2022-01-14T20:16:15.387" v="3728"/>
        <pc:sldMkLst>
          <pc:docMk/>
          <pc:sldMk cId="3550308480" sldId="274"/>
        </pc:sldMkLst>
        <pc:spChg chg="mod">
          <ac:chgData name="Ryan Policheri" userId="7303d0affa24d542" providerId="LiveId" clId="{CAA315B4-FADF-4239-925F-B09B7FF763C4}" dt="2022-01-07T15:00:39.200" v="534" actId="20577"/>
          <ac:spMkLst>
            <pc:docMk/>
            <pc:sldMk cId="3550308480" sldId="274"/>
            <ac:spMk id="2" creationId="{10CAC19D-673F-3345-BD04-606C8275C6EF}"/>
          </ac:spMkLst>
        </pc:spChg>
        <pc:spChg chg="mod">
          <ac:chgData name="Ryan Policheri" userId="7303d0affa24d542" providerId="LiveId" clId="{CAA315B4-FADF-4239-925F-B09B7FF763C4}" dt="2022-01-14T20:16:15.387" v="3728"/>
          <ac:spMkLst>
            <pc:docMk/>
            <pc:sldMk cId="3550308480" sldId="274"/>
            <ac:spMk id="4" creationId="{C9CFD90C-D35E-A74B-9467-F745564F8451}"/>
          </ac:spMkLst>
        </pc:spChg>
        <pc:spChg chg="del">
          <ac:chgData name="Ryan Policheri" userId="7303d0affa24d542" providerId="LiveId" clId="{CAA315B4-FADF-4239-925F-B09B7FF763C4}" dt="2022-01-07T15:03:07.633" v="537" actId="478"/>
          <ac:spMkLst>
            <pc:docMk/>
            <pc:sldMk cId="3550308480" sldId="274"/>
            <ac:spMk id="15" creationId="{674C1ADB-C2DB-49FA-99BB-9C9F79604CE3}"/>
          </ac:spMkLst>
        </pc:spChg>
        <pc:spChg chg="del">
          <ac:chgData name="Ryan Policheri" userId="7303d0affa24d542" providerId="LiveId" clId="{CAA315B4-FADF-4239-925F-B09B7FF763C4}" dt="2022-01-07T15:03:09.889" v="539" actId="478"/>
          <ac:spMkLst>
            <pc:docMk/>
            <pc:sldMk cId="3550308480" sldId="274"/>
            <ac:spMk id="16" creationId="{D343508C-9F7A-46CB-A9E7-EC84DC627020}"/>
          </ac:spMkLst>
        </pc:spChg>
        <pc:picChg chg="add mod">
          <ac:chgData name="Ryan Policheri" userId="7303d0affa24d542" providerId="LiveId" clId="{CAA315B4-FADF-4239-925F-B09B7FF763C4}" dt="2022-01-07T15:03:18.909" v="542" actId="14100"/>
          <ac:picMkLst>
            <pc:docMk/>
            <pc:sldMk cId="3550308480" sldId="274"/>
            <ac:picMk id="5" creationId="{E2C3AC85-7BF0-4BBD-A504-9F937C161817}"/>
          </ac:picMkLst>
        </pc:picChg>
        <pc:picChg chg="del">
          <ac:chgData name="Ryan Policheri" userId="7303d0affa24d542" providerId="LiveId" clId="{CAA315B4-FADF-4239-925F-B09B7FF763C4}" dt="2022-01-07T15:03:03.810" v="535" actId="478"/>
          <ac:picMkLst>
            <pc:docMk/>
            <pc:sldMk cId="3550308480" sldId="274"/>
            <ac:picMk id="6" creationId="{E625B8AA-3FF3-470D-95BE-20BA5B597550}"/>
          </ac:picMkLst>
        </pc:picChg>
        <pc:picChg chg="del">
          <ac:chgData name="Ryan Policheri" userId="7303d0affa24d542" providerId="LiveId" clId="{CAA315B4-FADF-4239-925F-B09B7FF763C4}" dt="2022-01-07T15:03:03.810" v="535" actId="478"/>
          <ac:picMkLst>
            <pc:docMk/>
            <pc:sldMk cId="3550308480" sldId="274"/>
            <ac:picMk id="8" creationId="{AF158B85-D5E8-433C-BDF1-16055EC4583A}"/>
          </ac:picMkLst>
        </pc:picChg>
        <pc:picChg chg="del">
          <ac:chgData name="Ryan Policheri" userId="7303d0affa24d542" providerId="LiveId" clId="{CAA315B4-FADF-4239-925F-B09B7FF763C4}" dt="2022-01-07T15:03:03.810" v="535" actId="478"/>
          <ac:picMkLst>
            <pc:docMk/>
            <pc:sldMk cId="3550308480" sldId="274"/>
            <ac:picMk id="14" creationId="{605C7398-5C5A-4F62-AE1B-0F059623387F}"/>
          </ac:picMkLst>
        </pc:picChg>
        <pc:picChg chg="del">
          <ac:chgData name="Ryan Policheri" userId="7303d0affa24d542" providerId="LiveId" clId="{CAA315B4-FADF-4239-925F-B09B7FF763C4}" dt="2022-01-07T15:03:03.810" v="535" actId="478"/>
          <ac:picMkLst>
            <pc:docMk/>
            <pc:sldMk cId="3550308480" sldId="274"/>
            <ac:picMk id="20" creationId="{0576B4C9-A47A-46AE-8167-BBDA863944C2}"/>
          </ac:picMkLst>
        </pc:picChg>
        <pc:picChg chg="del">
          <ac:chgData name="Ryan Policheri" userId="7303d0affa24d542" providerId="LiveId" clId="{CAA315B4-FADF-4239-925F-B09B7FF763C4}" dt="2022-01-07T15:03:03.810" v="535" actId="478"/>
          <ac:picMkLst>
            <pc:docMk/>
            <pc:sldMk cId="3550308480" sldId="274"/>
            <ac:picMk id="24" creationId="{82D83FED-E83C-437D-8B0D-84C8BDF5782B}"/>
          </ac:picMkLst>
        </pc:picChg>
        <pc:picChg chg="del">
          <ac:chgData name="Ryan Policheri" userId="7303d0affa24d542" providerId="LiveId" clId="{CAA315B4-FADF-4239-925F-B09B7FF763C4}" dt="2022-01-07T15:03:03.810" v="535" actId="478"/>
          <ac:picMkLst>
            <pc:docMk/>
            <pc:sldMk cId="3550308480" sldId="274"/>
            <ac:picMk id="26" creationId="{3AFD918C-AEDD-40E7-91DD-3AE9FF87B7D8}"/>
          </ac:picMkLst>
        </pc:picChg>
        <pc:cxnChg chg="del">
          <ac:chgData name="Ryan Policheri" userId="7303d0affa24d542" providerId="LiveId" clId="{CAA315B4-FADF-4239-925F-B09B7FF763C4}" dt="2022-01-07T15:03:09.092" v="538" actId="478"/>
          <ac:cxnSpMkLst>
            <pc:docMk/>
            <pc:sldMk cId="3550308480" sldId="274"/>
            <ac:cxnSpMk id="18" creationId="{BB501847-5CEB-4B9A-9F4E-81B077566D15}"/>
          </ac:cxnSpMkLst>
        </pc:cxnChg>
      </pc:sldChg>
      <pc:sldChg chg="addSp delSp modSp add mod delAnim">
        <pc:chgData name="Ryan Policheri" userId="7303d0affa24d542" providerId="LiveId" clId="{CAA315B4-FADF-4239-925F-B09B7FF763C4}" dt="2022-01-14T20:16:27.198" v="3731"/>
        <pc:sldMkLst>
          <pc:docMk/>
          <pc:sldMk cId="3488520304" sldId="275"/>
        </pc:sldMkLst>
        <pc:spChg chg="mod">
          <ac:chgData name="Ryan Policheri" userId="7303d0affa24d542" providerId="LiveId" clId="{CAA315B4-FADF-4239-925F-B09B7FF763C4}" dt="2022-01-07T15:27:19.475" v="1650" actId="1076"/>
          <ac:spMkLst>
            <pc:docMk/>
            <pc:sldMk cId="3488520304" sldId="275"/>
            <ac:spMk id="2" creationId="{10CAC19D-673F-3345-BD04-606C8275C6EF}"/>
          </ac:spMkLst>
        </pc:spChg>
        <pc:spChg chg="mod">
          <ac:chgData name="Ryan Policheri" userId="7303d0affa24d542" providerId="LiveId" clId="{CAA315B4-FADF-4239-925F-B09B7FF763C4}" dt="2022-01-14T20:16:27.198" v="3731"/>
          <ac:spMkLst>
            <pc:docMk/>
            <pc:sldMk cId="3488520304" sldId="275"/>
            <ac:spMk id="4" creationId="{C9CFD90C-D35E-A74B-9467-F745564F8451}"/>
          </ac:spMkLst>
        </pc:spChg>
        <pc:spChg chg="del">
          <ac:chgData name="Ryan Policheri" userId="7303d0affa24d542" providerId="LiveId" clId="{CAA315B4-FADF-4239-925F-B09B7FF763C4}" dt="2022-01-07T15:04:21.827" v="591" actId="478"/>
          <ac:spMkLst>
            <pc:docMk/>
            <pc:sldMk cId="3488520304" sldId="275"/>
            <ac:spMk id="15" creationId="{674C1ADB-C2DB-49FA-99BB-9C9F79604CE3}"/>
          </ac:spMkLst>
        </pc:spChg>
        <pc:spChg chg="del">
          <ac:chgData name="Ryan Policheri" userId="7303d0affa24d542" providerId="LiveId" clId="{CAA315B4-FADF-4239-925F-B09B7FF763C4}" dt="2022-01-07T15:04:21.827" v="591" actId="478"/>
          <ac:spMkLst>
            <pc:docMk/>
            <pc:sldMk cId="3488520304" sldId="275"/>
            <ac:spMk id="16" creationId="{D343508C-9F7A-46CB-A9E7-EC84DC627020}"/>
          </ac:spMkLst>
        </pc:spChg>
        <pc:graphicFrameChg chg="add mod modGraphic">
          <ac:chgData name="Ryan Policheri" userId="7303d0affa24d542" providerId="LiveId" clId="{CAA315B4-FADF-4239-925F-B09B7FF763C4}" dt="2022-01-07T15:36:31.316" v="1854" actId="20577"/>
          <ac:graphicFrameMkLst>
            <pc:docMk/>
            <pc:sldMk cId="3488520304" sldId="275"/>
            <ac:graphicFrameMk id="3" creationId="{15E13B53-8237-4F90-A9CC-9FFF3A9FB70E}"/>
          </ac:graphicFrameMkLst>
        </pc:graphicFrameChg>
        <pc:picChg chg="add del mod">
          <ac:chgData name="Ryan Policheri" userId="7303d0affa24d542" providerId="LiveId" clId="{CAA315B4-FADF-4239-925F-B09B7FF763C4}" dt="2022-01-07T15:10:39.525" v="730" actId="478"/>
          <ac:picMkLst>
            <pc:docMk/>
            <pc:sldMk cId="3488520304" sldId="275"/>
            <ac:picMk id="6" creationId="{40F24544-35AD-4168-B348-FA309210C991}"/>
          </ac:picMkLst>
        </pc:picChg>
        <pc:picChg chg="add del mod">
          <ac:chgData name="Ryan Policheri" userId="7303d0affa24d542" providerId="LiveId" clId="{CAA315B4-FADF-4239-925F-B09B7FF763C4}" dt="2022-01-07T15:13:37.857" v="754" actId="478"/>
          <ac:picMkLst>
            <pc:docMk/>
            <pc:sldMk cId="3488520304" sldId="275"/>
            <ac:picMk id="8" creationId="{04AC5F73-838D-4B3A-9056-F9FE5BC57206}"/>
          </ac:picMkLst>
        </pc:picChg>
        <pc:picChg chg="del">
          <ac:chgData name="Ryan Policheri" userId="7303d0affa24d542" providerId="LiveId" clId="{CAA315B4-FADF-4239-925F-B09B7FF763C4}" dt="2022-01-07T15:04:24.199" v="592" actId="478"/>
          <ac:picMkLst>
            <pc:docMk/>
            <pc:sldMk cId="3488520304" sldId="275"/>
            <ac:picMk id="9" creationId="{4FF14548-B3A1-4F34-87F1-C2F943691235}"/>
          </ac:picMkLst>
        </pc:picChg>
        <pc:picChg chg="del">
          <ac:chgData name="Ryan Policheri" userId="7303d0affa24d542" providerId="LiveId" clId="{CAA315B4-FADF-4239-925F-B09B7FF763C4}" dt="2022-01-07T15:04:21.827" v="591" actId="478"/>
          <ac:picMkLst>
            <pc:docMk/>
            <pc:sldMk cId="3488520304" sldId="275"/>
            <ac:picMk id="11" creationId="{C8CE73AD-C323-4714-A8FA-B28B08B231E0}"/>
          </ac:picMkLst>
        </pc:picChg>
        <pc:picChg chg="add del mod">
          <ac:chgData name="Ryan Policheri" userId="7303d0affa24d542" providerId="LiveId" clId="{CAA315B4-FADF-4239-925F-B09B7FF763C4}" dt="2022-01-07T15:15:18.231" v="821" actId="478"/>
          <ac:picMkLst>
            <pc:docMk/>
            <pc:sldMk cId="3488520304" sldId="275"/>
            <ac:picMk id="12" creationId="{476289E8-D92C-4A1A-994C-57E5923FC732}"/>
          </ac:picMkLst>
        </pc:picChg>
        <pc:picChg chg="add del mod">
          <ac:chgData name="Ryan Policheri" userId="7303d0affa24d542" providerId="LiveId" clId="{CAA315B4-FADF-4239-925F-B09B7FF763C4}" dt="2022-01-07T15:13:36.538" v="753" actId="478"/>
          <ac:picMkLst>
            <pc:docMk/>
            <pc:sldMk cId="3488520304" sldId="275"/>
            <ac:picMk id="14" creationId="{E5860729-EF91-4A1B-B042-DDEA3B4AC929}"/>
          </ac:picMkLst>
        </pc:picChg>
        <pc:picChg chg="del">
          <ac:chgData name="Ryan Policheri" userId="7303d0affa24d542" providerId="LiveId" clId="{CAA315B4-FADF-4239-925F-B09B7FF763C4}" dt="2022-01-07T15:04:21.827" v="591" actId="478"/>
          <ac:picMkLst>
            <pc:docMk/>
            <pc:sldMk cId="3488520304" sldId="275"/>
            <ac:picMk id="19" creationId="{49F7A517-32E5-407E-8280-6A466EED3A3D}"/>
          </ac:picMkLst>
        </pc:picChg>
        <pc:picChg chg="del">
          <ac:chgData name="Ryan Policheri" userId="7303d0affa24d542" providerId="LiveId" clId="{CAA315B4-FADF-4239-925F-B09B7FF763C4}" dt="2022-01-07T15:04:21.827" v="591" actId="478"/>
          <ac:picMkLst>
            <pc:docMk/>
            <pc:sldMk cId="3488520304" sldId="275"/>
            <ac:picMk id="24" creationId="{2B4027C0-6ED3-4B8B-B321-B965536455BF}"/>
          </ac:picMkLst>
        </pc:picChg>
        <pc:cxnChg chg="del">
          <ac:chgData name="Ryan Policheri" userId="7303d0affa24d542" providerId="LiveId" clId="{CAA315B4-FADF-4239-925F-B09B7FF763C4}" dt="2022-01-07T15:04:21.827" v="591" actId="478"/>
          <ac:cxnSpMkLst>
            <pc:docMk/>
            <pc:sldMk cId="3488520304" sldId="275"/>
            <ac:cxnSpMk id="18" creationId="{BB501847-5CEB-4B9A-9F4E-81B077566D15}"/>
          </ac:cxnSpMkLst>
        </pc:cxnChg>
      </pc:sldChg>
      <pc:sldChg chg="new del">
        <pc:chgData name="Ryan Policheri" userId="7303d0affa24d542" providerId="LiveId" clId="{CAA315B4-FADF-4239-925F-B09B7FF763C4}" dt="2022-01-07T15:26:39.572" v="1641" actId="680"/>
        <pc:sldMkLst>
          <pc:docMk/>
          <pc:sldMk cId="2972120899" sldId="276"/>
        </pc:sldMkLst>
      </pc:sldChg>
      <pc:sldChg chg="addSp delSp modSp add mod delAnim modAnim">
        <pc:chgData name="Ryan Policheri" userId="7303d0affa24d542" providerId="LiveId" clId="{CAA315B4-FADF-4239-925F-B09B7FF763C4}" dt="2022-01-14T20:16:37.493" v="3734"/>
        <pc:sldMkLst>
          <pc:docMk/>
          <pc:sldMk cId="3121544070" sldId="276"/>
        </pc:sldMkLst>
        <pc:spChg chg="mod">
          <ac:chgData name="Ryan Policheri" userId="7303d0affa24d542" providerId="LiveId" clId="{CAA315B4-FADF-4239-925F-B09B7FF763C4}" dt="2022-01-07T15:45:22.417" v="1950" actId="20577"/>
          <ac:spMkLst>
            <pc:docMk/>
            <pc:sldMk cId="3121544070" sldId="276"/>
            <ac:spMk id="2" creationId="{10CAC19D-673F-3345-BD04-606C8275C6EF}"/>
          </ac:spMkLst>
        </pc:spChg>
        <pc:spChg chg="mod">
          <ac:chgData name="Ryan Policheri" userId="7303d0affa24d542" providerId="LiveId" clId="{CAA315B4-FADF-4239-925F-B09B7FF763C4}" dt="2022-01-14T20:16:37.493" v="3734"/>
          <ac:spMkLst>
            <pc:docMk/>
            <pc:sldMk cId="3121544070" sldId="276"/>
            <ac:spMk id="4" creationId="{C9CFD90C-D35E-A74B-9467-F745564F8451}"/>
          </ac:spMkLst>
        </pc:spChg>
        <pc:spChg chg="mod">
          <ac:chgData name="Ryan Policheri" userId="7303d0affa24d542" providerId="LiveId" clId="{CAA315B4-FADF-4239-925F-B09B7FF763C4}" dt="2022-01-07T18:14:45.686" v="2233" actId="1076"/>
          <ac:spMkLst>
            <pc:docMk/>
            <pc:sldMk cId="3121544070" sldId="276"/>
            <ac:spMk id="9" creationId="{C9912599-2D5B-464A-9CAE-787D16D452CA}"/>
          </ac:spMkLst>
        </pc:spChg>
        <pc:spChg chg="mod">
          <ac:chgData name="Ryan Policheri" userId="7303d0affa24d542" providerId="LiveId" clId="{CAA315B4-FADF-4239-925F-B09B7FF763C4}" dt="2022-01-07T15:45:33.637" v="1978" actId="20577"/>
          <ac:spMkLst>
            <pc:docMk/>
            <pc:sldMk cId="3121544070" sldId="276"/>
            <ac:spMk id="15" creationId="{674C1ADB-C2DB-49FA-99BB-9C9F79604CE3}"/>
          </ac:spMkLst>
        </pc:spChg>
        <pc:picChg chg="del">
          <ac:chgData name="Ryan Policheri" userId="7303d0affa24d542" providerId="LiveId" clId="{CAA315B4-FADF-4239-925F-B09B7FF763C4}" dt="2022-01-07T17:34:38.133" v="1993" actId="478"/>
          <ac:picMkLst>
            <pc:docMk/>
            <pc:sldMk cId="3121544070" sldId="276"/>
            <ac:picMk id="5" creationId="{D57D06E0-ACB2-49E7-989B-E46B57ADE187}"/>
          </ac:picMkLst>
        </pc:picChg>
        <pc:picChg chg="add mod">
          <ac:chgData name="Ryan Policheri" userId="7303d0affa24d542" providerId="LiveId" clId="{CAA315B4-FADF-4239-925F-B09B7FF763C4}" dt="2022-01-07T17:35:23.853" v="2004" actId="1076"/>
          <ac:picMkLst>
            <pc:docMk/>
            <pc:sldMk cId="3121544070" sldId="276"/>
            <ac:picMk id="6" creationId="{682E1AF9-B906-4469-8D21-4930D550E2DC}"/>
          </ac:picMkLst>
        </pc:picChg>
        <pc:picChg chg="add mod">
          <ac:chgData name="Ryan Policheri" userId="7303d0affa24d542" providerId="LiveId" clId="{CAA315B4-FADF-4239-925F-B09B7FF763C4}" dt="2022-01-07T17:34:47.270" v="1998" actId="1076"/>
          <ac:picMkLst>
            <pc:docMk/>
            <pc:sldMk cId="3121544070" sldId="276"/>
            <ac:picMk id="10" creationId="{01B3BBAE-65B4-44A1-965D-58AACD8A4239}"/>
          </ac:picMkLst>
        </pc:picChg>
        <pc:picChg chg="del">
          <ac:chgData name="Ryan Policheri" userId="7303d0affa24d542" providerId="LiveId" clId="{CAA315B4-FADF-4239-925F-B09B7FF763C4}" dt="2022-01-07T17:34:38.826" v="1994" actId="478"/>
          <ac:picMkLst>
            <pc:docMk/>
            <pc:sldMk cId="3121544070" sldId="276"/>
            <ac:picMk id="11" creationId="{D9792E73-CB87-47F7-B05B-693D429A612C}"/>
          </ac:picMkLst>
        </pc:picChg>
        <pc:picChg chg="del">
          <ac:chgData name="Ryan Policheri" userId="7303d0affa24d542" providerId="LiveId" clId="{CAA315B4-FADF-4239-925F-B09B7FF763C4}" dt="2022-01-07T17:34:39.486" v="1995" actId="478"/>
          <ac:picMkLst>
            <pc:docMk/>
            <pc:sldMk cId="3121544070" sldId="276"/>
            <ac:picMk id="14" creationId="{3FCF079E-DB24-44DB-AAE7-EFBE15C0CE48}"/>
          </ac:picMkLst>
        </pc:picChg>
        <pc:picChg chg="del">
          <ac:chgData name="Ryan Policheri" userId="7303d0affa24d542" providerId="LiveId" clId="{CAA315B4-FADF-4239-925F-B09B7FF763C4}" dt="2022-01-07T17:32:41.077" v="1981" actId="478"/>
          <ac:picMkLst>
            <pc:docMk/>
            <pc:sldMk cId="3121544070" sldId="276"/>
            <ac:picMk id="17" creationId="{2D2A05C0-53BB-4533-B678-5F20349D34A9}"/>
          </ac:picMkLst>
        </pc:picChg>
        <pc:picChg chg="del">
          <ac:chgData name="Ryan Policheri" userId="7303d0affa24d542" providerId="LiveId" clId="{CAA315B4-FADF-4239-925F-B09B7FF763C4}" dt="2022-01-07T17:32:41.855" v="1982" actId="478"/>
          <ac:picMkLst>
            <pc:docMk/>
            <pc:sldMk cId="3121544070" sldId="276"/>
            <ac:picMk id="19" creationId="{2895AA98-1721-4FAE-9DD8-C5D989F89C3A}"/>
          </ac:picMkLst>
        </pc:picChg>
        <pc:picChg chg="del">
          <ac:chgData name="Ryan Policheri" userId="7303d0affa24d542" providerId="LiveId" clId="{CAA315B4-FADF-4239-925F-B09B7FF763C4}" dt="2022-01-07T17:32:42.727" v="1983" actId="478"/>
          <ac:picMkLst>
            <pc:docMk/>
            <pc:sldMk cId="3121544070" sldId="276"/>
            <ac:picMk id="21" creationId="{CCDBD739-843A-4B9B-A5A2-84D6235042EC}"/>
          </ac:picMkLst>
        </pc:picChg>
        <pc:cxnChg chg="mod">
          <ac:chgData name="Ryan Policheri" userId="7303d0affa24d542" providerId="LiveId" clId="{CAA315B4-FADF-4239-925F-B09B7FF763C4}" dt="2022-01-07T17:34:59.448" v="2000" actId="1076"/>
          <ac:cxnSpMkLst>
            <pc:docMk/>
            <pc:sldMk cId="3121544070" sldId="276"/>
            <ac:cxnSpMk id="8" creationId="{B9CBF826-D3D3-4E65-B606-E24A6CF0EDB5}"/>
          </ac:cxnSpMkLst>
        </pc:cxnChg>
      </pc:sldChg>
      <pc:sldChg chg="addSp delSp modSp add mod modAnim">
        <pc:chgData name="Ryan Policheri" userId="7303d0affa24d542" providerId="LiveId" clId="{CAA315B4-FADF-4239-925F-B09B7FF763C4}" dt="2022-01-14T20:16:40.468" v="3735"/>
        <pc:sldMkLst>
          <pc:docMk/>
          <pc:sldMk cId="822085719" sldId="277"/>
        </pc:sldMkLst>
        <pc:spChg chg="mod">
          <ac:chgData name="Ryan Policheri" userId="7303d0affa24d542" providerId="LiveId" clId="{CAA315B4-FADF-4239-925F-B09B7FF763C4}" dt="2022-01-07T17:35:53.597" v="2033" actId="20577"/>
          <ac:spMkLst>
            <pc:docMk/>
            <pc:sldMk cId="822085719" sldId="277"/>
            <ac:spMk id="2" creationId="{10CAC19D-673F-3345-BD04-606C8275C6EF}"/>
          </ac:spMkLst>
        </pc:spChg>
        <pc:spChg chg="mod">
          <ac:chgData name="Ryan Policheri" userId="7303d0affa24d542" providerId="LiveId" clId="{CAA315B4-FADF-4239-925F-B09B7FF763C4}" dt="2022-01-14T20:16:40.468" v="3735"/>
          <ac:spMkLst>
            <pc:docMk/>
            <pc:sldMk cId="822085719" sldId="277"/>
            <ac:spMk id="4" creationId="{C9CFD90C-D35E-A74B-9467-F745564F8451}"/>
          </ac:spMkLst>
        </pc:spChg>
        <pc:spChg chg="mod">
          <ac:chgData name="Ryan Policheri" userId="7303d0affa24d542" providerId="LiveId" clId="{CAA315B4-FADF-4239-925F-B09B7FF763C4}" dt="2022-01-07T18:14:35.847" v="2232" actId="1076"/>
          <ac:spMkLst>
            <pc:docMk/>
            <pc:sldMk cId="822085719" sldId="277"/>
            <ac:spMk id="9" creationId="{C9912599-2D5B-464A-9CAE-787D16D452CA}"/>
          </ac:spMkLst>
        </pc:spChg>
        <pc:picChg chg="add mod">
          <ac:chgData name="Ryan Policheri" userId="7303d0affa24d542" providerId="LiveId" clId="{CAA315B4-FADF-4239-925F-B09B7FF763C4}" dt="2022-01-07T17:41:12.540" v="2068" actId="1076"/>
          <ac:picMkLst>
            <pc:docMk/>
            <pc:sldMk cId="822085719" sldId="277"/>
            <ac:picMk id="5" creationId="{F41A7B33-37CE-4135-9048-853970354BDF}"/>
          </ac:picMkLst>
        </pc:picChg>
        <pc:picChg chg="del">
          <ac:chgData name="Ryan Policheri" userId="7303d0affa24d542" providerId="LiveId" clId="{CAA315B4-FADF-4239-925F-B09B7FF763C4}" dt="2022-01-07T17:37:19.113" v="2040" actId="478"/>
          <ac:picMkLst>
            <pc:docMk/>
            <pc:sldMk cId="822085719" sldId="277"/>
            <ac:picMk id="6" creationId="{682E1AF9-B906-4469-8D21-4930D550E2DC}"/>
          </ac:picMkLst>
        </pc:picChg>
        <pc:picChg chg="del">
          <ac:chgData name="Ryan Policheri" userId="7303d0affa24d542" providerId="LiveId" clId="{CAA315B4-FADF-4239-925F-B09B7FF763C4}" dt="2022-01-07T17:36:59.132" v="2034" actId="478"/>
          <ac:picMkLst>
            <pc:docMk/>
            <pc:sldMk cId="822085719" sldId="277"/>
            <ac:picMk id="10" creationId="{01B3BBAE-65B4-44A1-965D-58AACD8A4239}"/>
          </ac:picMkLst>
        </pc:picChg>
        <pc:picChg chg="add mod">
          <ac:chgData name="Ryan Policheri" userId="7303d0affa24d542" providerId="LiveId" clId="{CAA315B4-FADF-4239-925F-B09B7FF763C4}" dt="2022-01-07T17:41:10.567" v="2067" actId="1076"/>
          <ac:picMkLst>
            <pc:docMk/>
            <pc:sldMk cId="822085719" sldId="277"/>
            <ac:picMk id="11" creationId="{9B128045-520F-43C3-A0EA-6D78C17B9B88}"/>
          </ac:picMkLst>
        </pc:picChg>
      </pc:sldChg>
      <pc:sldChg chg="addSp delSp modSp add mod modAnim">
        <pc:chgData name="Ryan Policheri" userId="7303d0affa24d542" providerId="LiveId" clId="{CAA315B4-FADF-4239-925F-B09B7FF763C4}" dt="2022-01-14T20:16:43.571" v="3736"/>
        <pc:sldMkLst>
          <pc:docMk/>
          <pc:sldMk cId="1617895502" sldId="278"/>
        </pc:sldMkLst>
        <pc:spChg chg="mod">
          <ac:chgData name="Ryan Policheri" userId="7303d0affa24d542" providerId="LiveId" clId="{CAA315B4-FADF-4239-925F-B09B7FF763C4}" dt="2022-01-07T17:39:29.446" v="2061" actId="20577"/>
          <ac:spMkLst>
            <pc:docMk/>
            <pc:sldMk cId="1617895502" sldId="278"/>
            <ac:spMk id="2" creationId="{10CAC19D-673F-3345-BD04-606C8275C6EF}"/>
          </ac:spMkLst>
        </pc:spChg>
        <pc:spChg chg="mod">
          <ac:chgData name="Ryan Policheri" userId="7303d0affa24d542" providerId="LiveId" clId="{CAA315B4-FADF-4239-925F-B09B7FF763C4}" dt="2022-01-14T20:16:43.571" v="3736"/>
          <ac:spMkLst>
            <pc:docMk/>
            <pc:sldMk cId="1617895502" sldId="278"/>
            <ac:spMk id="4" creationId="{C9CFD90C-D35E-A74B-9467-F745564F8451}"/>
          </ac:spMkLst>
        </pc:spChg>
        <pc:spChg chg="mod">
          <ac:chgData name="Ryan Policheri" userId="7303d0affa24d542" providerId="LiveId" clId="{CAA315B4-FADF-4239-925F-B09B7FF763C4}" dt="2022-01-07T18:14:29.092" v="2230" actId="1076"/>
          <ac:spMkLst>
            <pc:docMk/>
            <pc:sldMk cId="1617895502" sldId="278"/>
            <ac:spMk id="9" creationId="{C9912599-2D5B-464A-9CAE-787D16D452CA}"/>
          </ac:spMkLst>
        </pc:spChg>
        <pc:picChg chg="del">
          <ac:chgData name="Ryan Policheri" userId="7303d0affa24d542" providerId="LiveId" clId="{CAA315B4-FADF-4239-925F-B09B7FF763C4}" dt="2022-01-07T17:42:21.944" v="2069" actId="478"/>
          <ac:picMkLst>
            <pc:docMk/>
            <pc:sldMk cId="1617895502" sldId="278"/>
            <ac:picMk id="5" creationId="{F41A7B33-37CE-4135-9048-853970354BDF}"/>
          </ac:picMkLst>
        </pc:picChg>
        <pc:picChg chg="add mod">
          <ac:chgData name="Ryan Policheri" userId="7303d0affa24d542" providerId="LiveId" clId="{CAA315B4-FADF-4239-925F-B09B7FF763C4}" dt="2022-01-07T18:38:39.934" v="2326" actId="1076"/>
          <ac:picMkLst>
            <pc:docMk/>
            <pc:sldMk cId="1617895502" sldId="278"/>
            <ac:picMk id="6" creationId="{6C8EB45F-5C29-481F-BB94-C31F1D344E2E}"/>
          </ac:picMkLst>
        </pc:picChg>
        <pc:picChg chg="add mod">
          <ac:chgData name="Ryan Policheri" userId="7303d0affa24d542" providerId="LiveId" clId="{CAA315B4-FADF-4239-925F-B09B7FF763C4}" dt="2022-01-07T17:42:34.787" v="2074" actId="1076"/>
          <ac:picMkLst>
            <pc:docMk/>
            <pc:sldMk cId="1617895502" sldId="278"/>
            <ac:picMk id="10" creationId="{C3746A3C-A118-43C3-B828-B1707D3CB856}"/>
          </ac:picMkLst>
        </pc:picChg>
        <pc:picChg chg="del">
          <ac:chgData name="Ryan Policheri" userId="7303d0affa24d542" providerId="LiveId" clId="{CAA315B4-FADF-4239-925F-B09B7FF763C4}" dt="2022-01-07T17:40:55.336" v="2063" actId="478"/>
          <ac:picMkLst>
            <pc:docMk/>
            <pc:sldMk cId="1617895502" sldId="278"/>
            <ac:picMk id="11" creationId="{9B128045-520F-43C3-A0EA-6D78C17B9B88}"/>
          </ac:picMkLst>
        </pc:picChg>
      </pc:sldChg>
      <pc:sldChg chg="addSp delSp modSp add mod delAnim modAnim">
        <pc:chgData name="Ryan Policheri" userId="7303d0affa24d542" providerId="LiveId" clId="{CAA315B4-FADF-4239-925F-B09B7FF763C4}" dt="2022-01-14T21:05:36.223" v="3759"/>
        <pc:sldMkLst>
          <pc:docMk/>
          <pc:sldMk cId="413790407" sldId="279"/>
        </pc:sldMkLst>
        <pc:spChg chg="mod">
          <ac:chgData name="Ryan Policheri" userId="7303d0affa24d542" providerId="LiveId" clId="{CAA315B4-FADF-4239-925F-B09B7FF763C4}" dt="2022-01-07T17:42:56.447" v="2081" actId="20577"/>
          <ac:spMkLst>
            <pc:docMk/>
            <pc:sldMk cId="413790407" sldId="279"/>
            <ac:spMk id="2" creationId="{10CAC19D-673F-3345-BD04-606C8275C6EF}"/>
          </ac:spMkLst>
        </pc:spChg>
        <pc:spChg chg="mod">
          <ac:chgData name="Ryan Policheri" userId="7303d0affa24d542" providerId="LiveId" clId="{CAA315B4-FADF-4239-925F-B09B7FF763C4}" dt="2022-01-14T20:16:46.942" v="3737"/>
          <ac:spMkLst>
            <pc:docMk/>
            <pc:sldMk cId="413790407" sldId="279"/>
            <ac:spMk id="4" creationId="{C9CFD90C-D35E-A74B-9467-F745564F8451}"/>
          </ac:spMkLst>
        </pc:spChg>
        <pc:spChg chg="mod">
          <ac:chgData name="Ryan Policheri" userId="7303d0affa24d542" providerId="LiveId" clId="{CAA315B4-FADF-4239-925F-B09B7FF763C4}" dt="2022-01-07T18:14:25.800" v="2229" actId="1076"/>
          <ac:spMkLst>
            <pc:docMk/>
            <pc:sldMk cId="413790407" sldId="279"/>
            <ac:spMk id="9" creationId="{C9912599-2D5B-464A-9CAE-787D16D452CA}"/>
          </ac:spMkLst>
        </pc:spChg>
        <pc:picChg chg="add mod">
          <ac:chgData name="Ryan Policheri" userId="7303d0affa24d542" providerId="LiveId" clId="{CAA315B4-FADF-4239-925F-B09B7FF763C4}" dt="2022-01-07T17:44:21.357" v="2087" actId="1076"/>
          <ac:picMkLst>
            <pc:docMk/>
            <pc:sldMk cId="413790407" sldId="279"/>
            <ac:picMk id="5" creationId="{8492D37B-F78D-45F4-8B3D-FE07A6DBA148}"/>
          </ac:picMkLst>
        </pc:picChg>
        <pc:picChg chg="del">
          <ac:chgData name="Ryan Policheri" userId="7303d0affa24d542" providerId="LiveId" clId="{CAA315B4-FADF-4239-925F-B09B7FF763C4}" dt="2022-01-07T17:44:13.382" v="2082" actId="478"/>
          <ac:picMkLst>
            <pc:docMk/>
            <pc:sldMk cId="413790407" sldId="279"/>
            <ac:picMk id="6" creationId="{6C8EB45F-5C29-481F-BB94-C31F1D344E2E}"/>
          </ac:picMkLst>
        </pc:picChg>
        <pc:picChg chg="add mod">
          <ac:chgData name="Ryan Policheri" userId="7303d0affa24d542" providerId="LiveId" clId="{CAA315B4-FADF-4239-925F-B09B7FF763C4}" dt="2022-01-07T19:31:12.411" v="2353" actId="14100"/>
          <ac:picMkLst>
            <pc:docMk/>
            <pc:sldMk cId="413790407" sldId="279"/>
            <ac:picMk id="6" creationId="{D83FE2F1-79F9-4306-8068-DE93526A81BE}"/>
          </ac:picMkLst>
        </pc:picChg>
        <pc:picChg chg="del">
          <ac:chgData name="Ryan Policheri" userId="7303d0affa24d542" providerId="LiveId" clId="{CAA315B4-FADF-4239-925F-B09B7FF763C4}" dt="2022-01-07T17:45:16.154" v="2088" actId="478"/>
          <ac:picMkLst>
            <pc:docMk/>
            <pc:sldMk cId="413790407" sldId="279"/>
            <ac:picMk id="10" creationId="{C3746A3C-A118-43C3-B828-B1707D3CB856}"/>
          </ac:picMkLst>
        </pc:picChg>
        <pc:picChg chg="add del mod">
          <ac:chgData name="Ryan Policheri" userId="7303d0affa24d542" providerId="LiveId" clId="{CAA315B4-FADF-4239-925F-B09B7FF763C4}" dt="2022-01-07T19:31:05.343" v="2349" actId="478"/>
          <ac:picMkLst>
            <pc:docMk/>
            <pc:sldMk cId="413790407" sldId="279"/>
            <ac:picMk id="11" creationId="{CF806E19-4D8C-4FCC-B37F-142DC21D7DA5}"/>
          </ac:picMkLst>
        </pc:picChg>
      </pc:sldChg>
      <pc:sldChg chg="addSp delSp modSp add mod delAnim modAnim">
        <pc:chgData name="Ryan Policheri" userId="7303d0affa24d542" providerId="LiveId" clId="{CAA315B4-FADF-4239-925F-B09B7FF763C4}" dt="2022-01-14T20:16:49.646" v="3738"/>
        <pc:sldMkLst>
          <pc:docMk/>
          <pc:sldMk cId="2304472238" sldId="280"/>
        </pc:sldMkLst>
        <pc:spChg chg="mod">
          <ac:chgData name="Ryan Policheri" userId="7303d0affa24d542" providerId="LiveId" clId="{CAA315B4-FADF-4239-925F-B09B7FF763C4}" dt="2022-01-07T17:45:34.165" v="2099" actId="20577"/>
          <ac:spMkLst>
            <pc:docMk/>
            <pc:sldMk cId="2304472238" sldId="280"/>
            <ac:spMk id="2" creationId="{10CAC19D-673F-3345-BD04-606C8275C6EF}"/>
          </ac:spMkLst>
        </pc:spChg>
        <pc:spChg chg="mod">
          <ac:chgData name="Ryan Policheri" userId="7303d0affa24d542" providerId="LiveId" clId="{CAA315B4-FADF-4239-925F-B09B7FF763C4}" dt="2022-01-14T20:16:49.646" v="3738"/>
          <ac:spMkLst>
            <pc:docMk/>
            <pc:sldMk cId="2304472238" sldId="280"/>
            <ac:spMk id="4" creationId="{C9CFD90C-D35E-A74B-9467-F745564F8451}"/>
          </ac:spMkLst>
        </pc:spChg>
        <pc:spChg chg="mod">
          <ac:chgData name="Ryan Policheri" userId="7303d0affa24d542" providerId="LiveId" clId="{CAA315B4-FADF-4239-925F-B09B7FF763C4}" dt="2022-01-07T18:14:19.375" v="2228" actId="1076"/>
          <ac:spMkLst>
            <pc:docMk/>
            <pc:sldMk cId="2304472238" sldId="280"/>
            <ac:spMk id="9" creationId="{C9912599-2D5B-464A-9CAE-787D16D452CA}"/>
          </ac:spMkLst>
        </pc:spChg>
        <pc:picChg chg="del">
          <ac:chgData name="Ryan Policheri" userId="7303d0affa24d542" providerId="LiveId" clId="{CAA315B4-FADF-4239-925F-B09B7FF763C4}" dt="2022-01-07T17:51:19.336" v="2106" actId="478"/>
          <ac:picMkLst>
            <pc:docMk/>
            <pc:sldMk cId="2304472238" sldId="280"/>
            <ac:picMk id="5" creationId="{8492D37B-F78D-45F4-8B3D-FE07A6DBA148}"/>
          </ac:picMkLst>
        </pc:picChg>
        <pc:picChg chg="add mod">
          <ac:chgData name="Ryan Policheri" userId="7303d0affa24d542" providerId="LiveId" clId="{CAA315B4-FADF-4239-925F-B09B7FF763C4}" dt="2022-01-07T19:05:34.852" v="2348" actId="14100"/>
          <ac:picMkLst>
            <pc:docMk/>
            <pc:sldMk cId="2304472238" sldId="280"/>
            <ac:picMk id="5" creationId="{E0526295-C582-4C42-8F5C-F1A21F3F4681}"/>
          </ac:picMkLst>
        </pc:picChg>
        <pc:picChg chg="add mod">
          <ac:chgData name="Ryan Policheri" userId="7303d0affa24d542" providerId="LiveId" clId="{CAA315B4-FADF-4239-925F-B09B7FF763C4}" dt="2022-01-07T18:39:04.325" v="2334" actId="1076"/>
          <ac:picMkLst>
            <pc:docMk/>
            <pc:sldMk cId="2304472238" sldId="280"/>
            <ac:picMk id="6" creationId="{E7D9490D-DE80-4694-B80A-1FA0F2FDA343}"/>
          </ac:picMkLst>
        </pc:picChg>
        <pc:picChg chg="add del mod">
          <ac:chgData name="Ryan Policheri" userId="7303d0affa24d542" providerId="LiveId" clId="{CAA315B4-FADF-4239-925F-B09B7FF763C4}" dt="2022-01-07T19:05:21.383" v="2340" actId="478"/>
          <ac:picMkLst>
            <pc:docMk/>
            <pc:sldMk cId="2304472238" sldId="280"/>
            <ac:picMk id="10" creationId="{72EF2C56-EBA5-445D-B029-50DBEF57E665}"/>
          </ac:picMkLst>
        </pc:picChg>
        <pc:picChg chg="del">
          <ac:chgData name="Ryan Policheri" userId="7303d0affa24d542" providerId="LiveId" clId="{CAA315B4-FADF-4239-925F-B09B7FF763C4}" dt="2022-01-07T17:50:44.326" v="2100" actId="478"/>
          <ac:picMkLst>
            <pc:docMk/>
            <pc:sldMk cId="2304472238" sldId="280"/>
            <ac:picMk id="11" creationId="{CF806E19-4D8C-4FCC-B37F-142DC21D7DA5}"/>
          </ac:picMkLst>
        </pc:picChg>
      </pc:sldChg>
      <pc:sldChg chg="addSp delSp modSp add mod addAnim delAnim modAnim">
        <pc:chgData name="Ryan Policheri" userId="7303d0affa24d542" providerId="LiveId" clId="{CAA315B4-FADF-4239-925F-B09B7FF763C4}" dt="2022-01-16T22:07:54.868" v="4499" actId="1076"/>
        <pc:sldMkLst>
          <pc:docMk/>
          <pc:sldMk cId="774220955" sldId="281"/>
        </pc:sldMkLst>
        <pc:spChg chg="mod">
          <ac:chgData name="Ryan Policheri" userId="7303d0affa24d542" providerId="LiveId" clId="{CAA315B4-FADF-4239-925F-B09B7FF763C4}" dt="2022-01-16T22:07:54.868" v="4499" actId="1076"/>
          <ac:spMkLst>
            <pc:docMk/>
            <pc:sldMk cId="774220955" sldId="281"/>
            <ac:spMk id="2" creationId="{10CAC19D-673F-3345-BD04-606C8275C6EF}"/>
          </ac:spMkLst>
        </pc:spChg>
        <pc:spChg chg="mod">
          <ac:chgData name="Ryan Policheri" userId="7303d0affa24d542" providerId="LiveId" clId="{CAA315B4-FADF-4239-925F-B09B7FF763C4}" dt="2022-01-14T20:17:09.244" v="3741"/>
          <ac:spMkLst>
            <pc:docMk/>
            <pc:sldMk cId="774220955" sldId="281"/>
            <ac:spMk id="4" creationId="{C9CFD90C-D35E-A74B-9467-F745564F8451}"/>
          </ac:spMkLst>
        </pc:spChg>
        <pc:spChg chg="mod">
          <ac:chgData name="Ryan Policheri" userId="7303d0affa24d542" providerId="LiveId" clId="{CAA315B4-FADF-4239-925F-B09B7FF763C4}" dt="2022-01-07T18:14:59.021" v="2235" actId="1076"/>
          <ac:spMkLst>
            <pc:docMk/>
            <pc:sldMk cId="774220955" sldId="281"/>
            <ac:spMk id="9" creationId="{C9912599-2D5B-464A-9CAE-787D16D452CA}"/>
          </ac:spMkLst>
        </pc:spChg>
        <pc:picChg chg="add mod">
          <ac:chgData name="Ryan Policheri" userId="7303d0affa24d542" providerId="LiveId" clId="{CAA315B4-FADF-4239-925F-B09B7FF763C4}" dt="2022-01-07T18:25:27.403" v="2241" actId="14100"/>
          <ac:picMkLst>
            <pc:docMk/>
            <pc:sldMk cId="774220955" sldId="281"/>
            <ac:picMk id="5" creationId="{EDDCCFCD-E486-44C1-99D9-68033A20372A}"/>
          </ac:picMkLst>
        </pc:picChg>
        <pc:picChg chg="add del mod">
          <ac:chgData name="Ryan Policheri" userId="7303d0affa24d542" providerId="LiveId" clId="{CAA315B4-FADF-4239-925F-B09B7FF763C4}" dt="2022-01-16T22:07:39.435" v="4492" actId="478"/>
          <ac:picMkLst>
            <pc:docMk/>
            <pc:sldMk cId="774220955" sldId="281"/>
            <ac:picMk id="6" creationId="{CCE73C15-DA96-4D5B-BF84-9D7C1F6412E5}"/>
          </ac:picMkLst>
        </pc:picChg>
        <pc:picChg chg="del mod">
          <ac:chgData name="Ryan Policheri" userId="7303d0affa24d542" providerId="LiveId" clId="{CAA315B4-FADF-4239-925F-B09B7FF763C4}" dt="2022-01-07T18:29:25.518" v="2243" actId="478"/>
          <ac:picMkLst>
            <pc:docMk/>
            <pc:sldMk cId="774220955" sldId="281"/>
            <ac:picMk id="6" creationId="{E7D9490D-DE80-4694-B80A-1FA0F2FDA343}"/>
          </ac:picMkLst>
        </pc:picChg>
        <pc:picChg chg="add mod">
          <ac:chgData name="Ryan Policheri" userId="7303d0affa24d542" providerId="LiveId" clId="{CAA315B4-FADF-4239-925F-B09B7FF763C4}" dt="2022-01-16T22:07:51.134" v="4497" actId="14100"/>
          <ac:picMkLst>
            <pc:docMk/>
            <pc:sldMk cId="774220955" sldId="281"/>
            <ac:picMk id="7" creationId="{2CCAFFD1-14E4-4E28-9115-370111B9314F}"/>
          </ac:picMkLst>
        </pc:picChg>
        <pc:picChg chg="del">
          <ac:chgData name="Ryan Policheri" userId="7303d0affa24d542" providerId="LiveId" clId="{CAA315B4-FADF-4239-925F-B09B7FF763C4}" dt="2022-01-07T18:25:15.494" v="2236" actId="478"/>
          <ac:picMkLst>
            <pc:docMk/>
            <pc:sldMk cId="774220955" sldId="281"/>
            <ac:picMk id="10" creationId="{72EF2C56-EBA5-445D-B029-50DBEF57E665}"/>
          </ac:picMkLst>
        </pc:picChg>
        <pc:picChg chg="add del mod">
          <ac:chgData name="Ryan Policheri" userId="7303d0affa24d542" providerId="LiveId" clId="{CAA315B4-FADF-4239-925F-B09B7FF763C4}" dt="2022-01-14T17:34:51.613" v="3250" actId="478"/>
          <ac:picMkLst>
            <pc:docMk/>
            <pc:sldMk cId="774220955" sldId="281"/>
            <ac:picMk id="11" creationId="{133B221A-B3AC-4D61-9010-11380683A995}"/>
          </ac:picMkLst>
        </pc:picChg>
        <pc:cxnChg chg="add del">
          <ac:chgData name="Ryan Policheri" userId="7303d0affa24d542" providerId="LiveId" clId="{CAA315B4-FADF-4239-925F-B09B7FF763C4}" dt="2022-01-07T17:55:16.408" v="2125" actId="478"/>
          <ac:cxnSpMkLst>
            <pc:docMk/>
            <pc:sldMk cId="774220955" sldId="281"/>
            <ac:cxnSpMk id="8" creationId="{B9CBF826-D3D3-4E65-B606-E24A6CF0EDB5}"/>
          </ac:cxnSpMkLst>
        </pc:cxnChg>
      </pc:sldChg>
      <pc:sldChg chg="addSp delSp modSp add del mod modAnim">
        <pc:chgData name="Ryan Policheri" userId="7303d0affa24d542" providerId="LiveId" clId="{CAA315B4-FADF-4239-925F-B09B7FF763C4}" dt="2022-01-14T20:16:52.910" v="3739"/>
        <pc:sldMkLst>
          <pc:docMk/>
          <pc:sldMk cId="3705206542" sldId="282"/>
        </pc:sldMkLst>
        <pc:spChg chg="mod">
          <ac:chgData name="Ryan Policheri" userId="7303d0affa24d542" providerId="LiveId" clId="{CAA315B4-FADF-4239-925F-B09B7FF763C4}" dt="2022-01-07T18:02:18.529" v="2155" actId="20577"/>
          <ac:spMkLst>
            <pc:docMk/>
            <pc:sldMk cId="3705206542" sldId="282"/>
            <ac:spMk id="2" creationId="{10CAC19D-673F-3345-BD04-606C8275C6EF}"/>
          </ac:spMkLst>
        </pc:spChg>
        <pc:spChg chg="mod">
          <ac:chgData name="Ryan Policheri" userId="7303d0affa24d542" providerId="LiveId" clId="{CAA315B4-FADF-4239-925F-B09B7FF763C4}" dt="2022-01-14T20:16:52.910" v="3739"/>
          <ac:spMkLst>
            <pc:docMk/>
            <pc:sldMk cId="3705206542" sldId="282"/>
            <ac:spMk id="4" creationId="{C9CFD90C-D35E-A74B-9467-F745564F8451}"/>
          </ac:spMkLst>
        </pc:spChg>
        <pc:spChg chg="mod">
          <ac:chgData name="Ryan Policheri" userId="7303d0affa24d542" providerId="LiveId" clId="{CAA315B4-FADF-4239-925F-B09B7FF763C4}" dt="2022-01-07T18:14:15.223" v="2227" actId="1076"/>
          <ac:spMkLst>
            <pc:docMk/>
            <pc:sldMk cId="3705206542" sldId="282"/>
            <ac:spMk id="9" creationId="{C9912599-2D5B-464A-9CAE-787D16D452CA}"/>
          </ac:spMkLst>
        </pc:spChg>
        <pc:picChg chg="add del mod">
          <ac:chgData name="Ryan Policheri" userId="7303d0affa24d542" providerId="LiveId" clId="{CAA315B4-FADF-4239-925F-B09B7FF763C4}" dt="2022-01-07T18:13:16.384" v="2199" actId="478"/>
          <ac:picMkLst>
            <pc:docMk/>
            <pc:sldMk cId="3705206542" sldId="282"/>
            <ac:picMk id="5" creationId="{859A442C-D98D-432D-8B9F-E7B8F1E4D86B}"/>
          </ac:picMkLst>
        </pc:picChg>
        <pc:picChg chg="del">
          <ac:chgData name="Ryan Policheri" userId="7303d0affa24d542" providerId="LiveId" clId="{CAA315B4-FADF-4239-925F-B09B7FF763C4}" dt="2022-01-07T18:03:41.257" v="2156" actId="478"/>
          <ac:picMkLst>
            <pc:docMk/>
            <pc:sldMk cId="3705206542" sldId="282"/>
            <ac:picMk id="6" creationId="{E7D9490D-DE80-4694-B80A-1FA0F2FDA343}"/>
          </ac:picMkLst>
        </pc:picChg>
        <pc:picChg chg="del">
          <ac:chgData name="Ryan Policheri" userId="7303d0affa24d542" providerId="LiveId" clId="{CAA315B4-FADF-4239-925F-B09B7FF763C4}" dt="2022-01-07T18:07:27.457" v="2166" actId="478"/>
          <ac:picMkLst>
            <pc:docMk/>
            <pc:sldMk cId="3705206542" sldId="282"/>
            <ac:picMk id="10" creationId="{72EF2C56-EBA5-445D-B029-50DBEF57E665}"/>
          </ac:picMkLst>
        </pc:picChg>
        <pc:picChg chg="add del mod">
          <ac:chgData name="Ryan Policheri" userId="7303d0affa24d542" providerId="LiveId" clId="{CAA315B4-FADF-4239-925F-B09B7FF763C4}" dt="2022-01-07T18:13:21.945" v="2214" actId="478"/>
          <ac:picMkLst>
            <pc:docMk/>
            <pc:sldMk cId="3705206542" sldId="282"/>
            <ac:picMk id="11" creationId="{BD7753EF-3233-41F4-8538-043DD770C8B5}"/>
          </ac:picMkLst>
        </pc:picChg>
        <pc:picChg chg="add del mod">
          <ac:chgData name="Ryan Policheri" userId="7303d0affa24d542" providerId="LiveId" clId="{CAA315B4-FADF-4239-925F-B09B7FF763C4}" dt="2022-01-07T18:13:21.470" v="2213" actId="22"/>
          <ac:picMkLst>
            <pc:docMk/>
            <pc:sldMk cId="3705206542" sldId="282"/>
            <ac:picMk id="13" creationId="{89E04A5C-9270-4481-BF6D-6BD5089848A0}"/>
          </ac:picMkLst>
        </pc:picChg>
        <pc:picChg chg="add del mod">
          <ac:chgData name="Ryan Policheri" userId="7303d0affa24d542" providerId="LiveId" clId="{CAA315B4-FADF-4239-925F-B09B7FF763C4}" dt="2022-01-07T18:13:15.968" v="2198" actId="22"/>
          <ac:picMkLst>
            <pc:docMk/>
            <pc:sldMk cId="3705206542" sldId="282"/>
            <ac:picMk id="16" creationId="{A58B4A26-8C36-4BD4-B57F-F639BA4F0432}"/>
          </ac:picMkLst>
        </pc:picChg>
        <pc:picChg chg="add mod">
          <ac:chgData name="Ryan Policheri" userId="7303d0affa24d542" providerId="LiveId" clId="{CAA315B4-FADF-4239-925F-B09B7FF763C4}" dt="2022-01-07T18:13:49.651" v="2224" actId="1076"/>
          <ac:picMkLst>
            <pc:docMk/>
            <pc:sldMk cId="3705206542" sldId="282"/>
            <ac:picMk id="17" creationId="{DCA6F942-5515-455E-B515-5AA18E5A194F}"/>
          </ac:picMkLst>
        </pc:picChg>
        <pc:picChg chg="add mod">
          <ac:chgData name="Ryan Policheri" userId="7303d0affa24d542" providerId="LiveId" clId="{CAA315B4-FADF-4239-925F-B09B7FF763C4}" dt="2022-01-07T18:13:40.391" v="2223" actId="1076"/>
          <ac:picMkLst>
            <pc:docMk/>
            <pc:sldMk cId="3705206542" sldId="282"/>
            <ac:picMk id="18" creationId="{D9A19C69-229F-48AE-91A0-51BD7BB50D87}"/>
          </ac:picMkLst>
        </pc:picChg>
      </pc:sldChg>
      <pc:sldChg chg="addSp delSp modSp add mod ord modAnim">
        <pc:chgData name="Ryan Policheri" userId="7303d0affa24d542" providerId="LiveId" clId="{CAA315B4-FADF-4239-925F-B09B7FF763C4}" dt="2022-01-14T21:51:04.960" v="4491"/>
        <pc:sldMkLst>
          <pc:docMk/>
          <pc:sldMk cId="4271828092" sldId="283"/>
        </pc:sldMkLst>
        <pc:spChg chg="mod">
          <ac:chgData name="Ryan Policheri" userId="7303d0affa24d542" providerId="LiveId" clId="{CAA315B4-FADF-4239-925F-B09B7FF763C4}" dt="2022-01-14T17:38:33.002" v="3284" actId="20577"/>
          <ac:spMkLst>
            <pc:docMk/>
            <pc:sldMk cId="4271828092" sldId="283"/>
            <ac:spMk id="2" creationId="{10CAC19D-673F-3345-BD04-606C8275C6EF}"/>
          </ac:spMkLst>
        </pc:spChg>
        <pc:spChg chg="mod">
          <ac:chgData name="Ryan Policheri" userId="7303d0affa24d542" providerId="LiveId" clId="{CAA315B4-FADF-4239-925F-B09B7FF763C4}" dt="2022-01-14T20:17:12.196" v="3742"/>
          <ac:spMkLst>
            <pc:docMk/>
            <pc:sldMk cId="4271828092" sldId="283"/>
            <ac:spMk id="4" creationId="{C9CFD90C-D35E-A74B-9467-F745564F8451}"/>
          </ac:spMkLst>
        </pc:spChg>
        <pc:picChg chg="del">
          <ac:chgData name="Ryan Policheri" userId="7303d0affa24d542" providerId="LiveId" clId="{CAA315B4-FADF-4239-925F-B09B7FF763C4}" dt="2022-01-07T18:34:53.906" v="2310" actId="478"/>
          <ac:picMkLst>
            <pc:docMk/>
            <pc:sldMk cId="4271828092" sldId="283"/>
            <ac:picMk id="5" creationId="{EDDCCFCD-E486-44C1-99D9-68033A20372A}"/>
          </ac:picMkLst>
        </pc:picChg>
        <pc:picChg chg="add mod">
          <ac:chgData name="Ryan Policheri" userId="7303d0affa24d542" providerId="LiveId" clId="{CAA315B4-FADF-4239-925F-B09B7FF763C4}" dt="2022-01-07T18:35:03.563" v="2313" actId="1076"/>
          <ac:picMkLst>
            <pc:docMk/>
            <pc:sldMk cId="4271828092" sldId="283"/>
            <ac:picMk id="6" creationId="{1D3919B8-C18A-4F64-B04C-DED0004650B3}"/>
          </ac:picMkLst>
        </pc:picChg>
        <pc:picChg chg="add mod">
          <ac:chgData name="Ryan Policheri" userId="7303d0affa24d542" providerId="LiveId" clId="{CAA315B4-FADF-4239-925F-B09B7FF763C4}" dt="2022-01-07T18:37:47.660" v="2320" actId="14100"/>
          <ac:picMkLst>
            <pc:docMk/>
            <pc:sldMk cId="4271828092" sldId="283"/>
            <ac:picMk id="10" creationId="{4C1ECF95-C081-4C7C-9AD8-9C2D82C25A42}"/>
          </ac:picMkLst>
        </pc:picChg>
        <pc:picChg chg="del mod">
          <ac:chgData name="Ryan Policheri" userId="7303d0affa24d542" providerId="LiveId" clId="{CAA315B4-FADF-4239-925F-B09B7FF763C4}" dt="2022-01-07T18:37:24.340" v="2315" actId="478"/>
          <ac:picMkLst>
            <pc:docMk/>
            <pc:sldMk cId="4271828092" sldId="283"/>
            <ac:picMk id="11" creationId="{133B221A-B3AC-4D61-9010-11380683A995}"/>
          </ac:picMkLst>
        </pc:picChg>
      </pc:sldChg>
      <pc:sldChg chg="delSp modSp add del mod delAnim">
        <pc:chgData name="Ryan Policheri" userId="7303d0affa24d542" providerId="LiveId" clId="{CAA315B4-FADF-4239-925F-B09B7FF763C4}" dt="2022-01-14T18:15:27.065" v="3638" actId="47"/>
        <pc:sldMkLst>
          <pc:docMk/>
          <pc:sldMk cId="1582297874" sldId="284"/>
        </pc:sldMkLst>
        <pc:spChg chg="mod">
          <ac:chgData name="Ryan Policheri" userId="7303d0affa24d542" providerId="LiveId" clId="{CAA315B4-FADF-4239-925F-B09B7FF763C4}" dt="2022-01-14T15:47:29.824" v="3187" actId="20577"/>
          <ac:spMkLst>
            <pc:docMk/>
            <pc:sldMk cId="1582297874" sldId="284"/>
            <ac:spMk id="2" creationId="{10CAC19D-673F-3345-BD04-606C8275C6EF}"/>
          </ac:spMkLst>
        </pc:spChg>
        <pc:spChg chg="del">
          <ac:chgData name="Ryan Policheri" userId="7303d0affa24d542" providerId="LiveId" clId="{CAA315B4-FADF-4239-925F-B09B7FF763C4}" dt="2022-01-14T04:36:04.842" v="2375" actId="478"/>
          <ac:spMkLst>
            <pc:docMk/>
            <pc:sldMk cId="1582297874" sldId="284"/>
            <ac:spMk id="9" creationId="{C9912599-2D5B-464A-9CAE-787D16D452CA}"/>
          </ac:spMkLst>
        </pc:spChg>
        <pc:spChg chg="del mod">
          <ac:chgData name="Ryan Policheri" userId="7303d0affa24d542" providerId="LiveId" clId="{CAA315B4-FADF-4239-925F-B09B7FF763C4}" dt="2022-01-14T04:36:08.507" v="2379" actId="478"/>
          <ac:spMkLst>
            <pc:docMk/>
            <pc:sldMk cId="1582297874" sldId="284"/>
            <ac:spMk id="15" creationId="{674C1ADB-C2DB-49FA-99BB-9C9F79604CE3}"/>
          </ac:spMkLst>
        </pc:spChg>
        <pc:picChg chg="del">
          <ac:chgData name="Ryan Policheri" userId="7303d0affa24d542" providerId="LiveId" clId="{CAA315B4-FADF-4239-925F-B09B7FF763C4}" dt="2022-01-14T04:36:06.198" v="2377" actId="478"/>
          <ac:picMkLst>
            <pc:docMk/>
            <pc:sldMk cId="1582297874" sldId="284"/>
            <ac:picMk id="6" creationId="{1D3919B8-C18A-4F64-B04C-DED0004650B3}"/>
          </ac:picMkLst>
        </pc:picChg>
        <pc:picChg chg="del mod">
          <ac:chgData name="Ryan Policheri" userId="7303d0affa24d542" providerId="LiveId" clId="{CAA315B4-FADF-4239-925F-B09B7FF763C4}" dt="2022-01-14T04:36:05.540" v="2376" actId="478"/>
          <ac:picMkLst>
            <pc:docMk/>
            <pc:sldMk cId="1582297874" sldId="284"/>
            <ac:picMk id="10" creationId="{4C1ECF95-C081-4C7C-9AD8-9C2D82C25A42}"/>
          </ac:picMkLst>
        </pc:picChg>
        <pc:cxnChg chg="del">
          <ac:chgData name="Ryan Policheri" userId="7303d0affa24d542" providerId="LiveId" clId="{CAA315B4-FADF-4239-925F-B09B7FF763C4}" dt="2022-01-14T04:36:09.990" v="2380" actId="478"/>
          <ac:cxnSpMkLst>
            <pc:docMk/>
            <pc:sldMk cId="1582297874" sldId="284"/>
            <ac:cxnSpMk id="8" creationId="{B9CBF826-D3D3-4E65-B606-E24A6CF0EDB5}"/>
          </ac:cxnSpMkLst>
        </pc:cxnChg>
      </pc:sldChg>
      <pc:sldChg chg="modSp add mod">
        <pc:chgData name="Ryan Policheri" userId="7303d0affa24d542" providerId="LiveId" clId="{CAA315B4-FADF-4239-925F-B09B7FF763C4}" dt="2022-01-14T20:15:36.493" v="3726"/>
        <pc:sldMkLst>
          <pc:docMk/>
          <pc:sldMk cId="3899992667" sldId="285"/>
        </pc:sldMkLst>
        <pc:spChg chg="mod">
          <ac:chgData name="Ryan Policheri" userId="7303d0affa24d542" providerId="LiveId" clId="{CAA315B4-FADF-4239-925F-B09B7FF763C4}" dt="2022-01-14T20:15:36.493" v="3726"/>
          <ac:spMkLst>
            <pc:docMk/>
            <pc:sldMk cId="3899992667" sldId="285"/>
            <ac:spMk id="4" creationId="{C9CFD90C-D35E-A74B-9467-F745564F8451}"/>
          </ac:spMkLst>
        </pc:spChg>
      </pc:sldChg>
      <pc:sldChg chg="modSp new mod">
        <pc:chgData name="Ryan Policheri" userId="7303d0affa24d542" providerId="LiveId" clId="{CAA315B4-FADF-4239-925F-B09B7FF763C4}" dt="2022-01-14T20:15:41.866" v="3727"/>
        <pc:sldMkLst>
          <pc:docMk/>
          <pc:sldMk cId="1870026657" sldId="286"/>
        </pc:sldMkLst>
        <pc:spChg chg="mod">
          <ac:chgData name="Ryan Policheri" userId="7303d0affa24d542" providerId="LiveId" clId="{CAA315B4-FADF-4239-925F-B09B7FF763C4}" dt="2022-01-14T20:15:41.866" v="3727"/>
          <ac:spMkLst>
            <pc:docMk/>
            <pc:sldMk cId="1870026657" sldId="286"/>
            <ac:spMk id="2" creationId="{BA7AD000-F9E6-4F28-B412-9893B27E4768}"/>
          </ac:spMkLst>
        </pc:spChg>
        <pc:spChg chg="mod">
          <ac:chgData name="Ryan Policheri" userId="7303d0affa24d542" providerId="LiveId" clId="{CAA315B4-FADF-4239-925F-B09B7FF763C4}" dt="2022-01-14T20:13:35.827" v="3697" actId="20577"/>
          <ac:spMkLst>
            <pc:docMk/>
            <pc:sldMk cId="1870026657" sldId="286"/>
            <ac:spMk id="3" creationId="{761923D5-CBF0-4C17-A006-92641714F16F}"/>
          </ac:spMkLst>
        </pc:spChg>
        <pc:spChg chg="mod">
          <ac:chgData name="Ryan Policheri" userId="7303d0affa24d542" providerId="LiveId" clId="{CAA315B4-FADF-4239-925F-B09B7FF763C4}" dt="2022-01-14T15:39:13.824" v="2442" actId="20577"/>
          <ac:spMkLst>
            <pc:docMk/>
            <pc:sldMk cId="1870026657" sldId="286"/>
            <ac:spMk id="4" creationId="{C4D079F0-E73B-4493-A398-98200EBF066A}"/>
          </ac:spMkLst>
        </pc:spChg>
      </pc:sldChg>
      <pc:sldChg chg="modSp new mod ord modAnim">
        <pc:chgData name="Ryan Policheri" userId="7303d0affa24d542" providerId="LiveId" clId="{CAA315B4-FADF-4239-925F-B09B7FF763C4}" dt="2022-01-14T21:50:20.442" v="4489" actId="20577"/>
        <pc:sldMkLst>
          <pc:docMk/>
          <pc:sldMk cId="3980468152" sldId="287"/>
        </pc:sldMkLst>
        <pc:spChg chg="mod">
          <ac:chgData name="Ryan Policheri" userId="7303d0affa24d542" providerId="LiveId" clId="{CAA315B4-FADF-4239-925F-B09B7FF763C4}" dt="2022-01-14T20:16:56.757" v="3740"/>
          <ac:spMkLst>
            <pc:docMk/>
            <pc:sldMk cId="3980468152" sldId="287"/>
            <ac:spMk id="2" creationId="{C78B9EE1-22D0-4993-A5FA-F8FC23EB0F63}"/>
          </ac:spMkLst>
        </pc:spChg>
        <pc:spChg chg="mod">
          <ac:chgData name="Ryan Policheri" userId="7303d0affa24d542" providerId="LiveId" clId="{CAA315B4-FADF-4239-925F-B09B7FF763C4}" dt="2022-01-14T21:50:00.202" v="4467" actId="6549"/>
          <ac:spMkLst>
            <pc:docMk/>
            <pc:sldMk cId="3980468152" sldId="287"/>
            <ac:spMk id="3" creationId="{2F96702C-5512-4C9A-A54C-A113B791CC57}"/>
          </ac:spMkLst>
        </pc:spChg>
        <pc:spChg chg="mod">
          <ac:chgData name="Ryan Policheri" userId="7303d0affa24d542" providerId="LiveId" clId="{CAA315B4-FADF-4239-925F-B09B7FF763C4}" dt="2022-01-14T21:50:20.442" v="4489" actId="20577"/>
          <ac:spMkLst>
            <pc:docMk/>
            <pc:sldMk cId="3980468152" sldId="287"/>
            <ac:spMk id="4" creationId="{2E10204D-9F50-4A76-B9D9-ACD00988E595}"/>
          </ac:spMkLst>
        </pc:spChg>
      </pc:sldChg>
      <pc:sldChg chg="delSp modSp new mod ord">
        <pc:chgData name="Ryan Policheri" userId="7303d0affa24d542" providerId="LiveId" clId="{CAA315B4-FADF-4239-925F-B09B7FF763C4}" dt="2022-01-14T16:34:07.522" v="3246" actId="478"/>
        <pc:sldMkLst>
          <pc:docMk/>
          <pc:sldMk cId="875287396" sldId="288"/>
        </pc:sldMkLst>
        <pc:spChg chg="del">
          <ac:chgData name="Ryan Policheri" userId="7303d0affa24d542" providerId="LiveId" clId="{CAA315B4-FADF-4239-925F-B09B7FF763C4}" dt="2022-01-14T16:34:07.522" v="3246" actId="478"/>
          <ac:spMkLst>
            <pc:docMk/>
            <pc:sldMk cId="875287396" sldId="288"/>
            <ac:spMk id="2" creationId="{A97B019A-EC02-4571-B6C9-7E7A0207D1E7}"/>
          </ac:spMkLst>
        </pc:spChg>
        <pc:spChg chg="mod">
          <ac:chgData name="Ryan Policheri" userId="7303d0affa24d542" providerId="LiveId" clId="{CAA315B4-FADF-4239-925F-B09B7FF763C4}" dt="2022-01-14T16:34:03.591" v="3245" actId="20577"/>
          <ac:spMkLst>
            <pc:docMk/>
            <pc:sldMk cId="875287396" sldId="288"/>
            <ac:spMk id="3" creationId="{89B780DC-B4AF-4ACA-96AF-E77685048311}"/>
          </ac:spMkLst>
        </pc:spChg>
      </pc:sldChg>
      <pc:sldChg chg="addSp delSp modSp add mod ord delAnim modAnim">
        <pc:chgData name="Ryan Policheri" userId="7303d0affa24d542" providerId="LiveId" clId="{CAA315B4-FADF-4239-925F-B09B7FF763C4}" dt="2022-01-14T20:17:35.054" v="3746"/>
        <pc:sldMkLst>
          <pc:docMk/>
          <pc:sldMk cId="3507161566" sldId="289"/>
        </pc:sldMkLst>
        <pc:spChg chg="mod">
          <ac:chgData name="Ryan Policheri" userId="7303d0affa24d542" providerId="LiveId" clId="{CAA315B4-FADF-4239-925F-B09B7FF763C4}" dt="2022-01-14T17:53:12.555" v="3481" actId="27636"/>
          <ac:spMkLst>
            <pc:docMk/>
            <pc:sldMk cId="3507161566" sldId="289"/>
            <ac:spMk id="2" creationId="{10CAC19D-673F-3345-BD04-606C8275C6EF}"/>
          </ac:spMkLst>
        </pc:spChg>
        <pc:spChg chg="mod">
          <ac:chgData name="Ryan Policheri" userId="7303d0affa24d542" providerId="LiveId" clId="{CAA315B4-FADF-4239-925F-B09B7FF763C4}" dt="2022-01-14T20:17:35.054" v="3746"/>
          <ac:spMkLst>
            <pc:docMk/>
            <pc:sldMk cId="3507161566" sldId="289"/>
            <ac:spMk id="4" creationId="{C9CFD90C-D35E-A74B-9467-F745564F8451}"/>
          </ac:spMkLst>
        </pc:spChg>
        <pc:spChg chg="del">
          <ac:chgData name="Ryan Policheri" userId="7303d0affa24d542" providerId="LiveId" clId="{CAA315B4-FADF-4239-925F-B09B7FF763C4}" dt="2022-01-14T17:54:21.353" v="3486" actId="478"/>
          <ac:spMkLst>
            <pc:docMk/>
            <pc:sldMk cId="3507161566" sldId="289"/>
            <ac:spMk id="9" creationId="{C9912599-2D5B-464A-9CAE-787D16D452CA}"/>
          </ac:spMkLst>
        </pc:spChg>
        <pc:spChg chg="del mod">
          <ac:chgData name="Ryan Policheri" userId="7303d0affa24d542" providerId="LiveId" clId="{CAA315B4-FADF-4239-925F-B09B7FF763C4}" dt="2022-01-14T17:54:22.934" v="3488" actId="478"/>
          <ac:spMkLst>
            <pc:docMk/>
            <pc:sldMk cId="3507161566" sldId="289"/>
            <ac:spMk id="15" creationId="{674C1ADB-C2DB-49FA-99BB-9C9F79604CE3}"/>
          </ac:spMkLst>
        </pc:spChg>
        <pc:picChg chg="del">
          <ac:chgData name="Ryan Policheri" userId="7303d0affa24d542" providerId="LiveId" clId="{CAA315B4-FADF-4239-925F-B09B7FF763C4}" dt="2022-01-14T17:54:18.376" v="3484" actId="478"/>
          <ac:picMkLst>
            <pc:docMk/>
            <pc:sldMk cId="3507161566" sldId="289"/>
            <ac:picMk id="5" creationId="{EDDCCFCD-E486-44C1-99D9-68033A20372A}"/>
          </ac:picMkLst>
        </pc:picChg>
        <pc:picChg chg="add mod">
          <ac:chgData name="Ryan Policheri" userId="7303d0affa24d542" providerId="LiveId" clId="{CAA315B4-FADF-4239-925F-B09B7FF763C4}" dt="2022-01-14T18:01:06.840" v="3496" actId="1076"/>
          <ac:picMkLst>
            <pc:docMk/>
            <pc:sldMk cId="3507161566" sldId="289"/>
            <ac:picMk id="6" creationId="{1A4AB1C0-C42F-4C67-A74E-A8A157A8CD77}"/>
          </ac:picMkLst>
        </pc:picChg>
        <pc:picChg chg="del">
          <ac:chgData name="Ryan Policheri" userId="7303d0affa24d542" providerId="LiveId" clId="{CAA315B4-FADF-4239-925F-B09B7FF763C4}" dt="2022-01-14T17:54:16.033" v="3483" actId="478"/>
          <ac:picMkLst>
            <pc:docMk/>
            <pc:sldMk cId="3507161566" sldId="289"/>
            <ac:picMk id="11" creationId="{133B221A-B3AC-4D61-9010-11380683A995}"/>
          </ac:picMkLst>
        </pc:picChg>
        <pc:cxnChg chg="del">
          <ac:chgData name="Ryan Policheri" userId="7303d0affa24d542" providerId="LiveId" clId="{CAA315B4-FADF-4239-925F-B09B7FF763C4}" dt="2022-01-14T17:54:19.758" v="3485" actId="478"/>
          <ac:cxnSpMkLst>
            <pc:docMk/>
            <pc:sldMk cId="3507161566" sldId="289"/>
            <ac:cxnSpMk id="8" creationId="{B9CBF826-D3D3-4E65-B606-E24A6CF0EDB5}"/>
          </ac:cxnSpMkLst>
        </pc:cxnChg>
        <pc:cxnChg chg="add mod">
          <ac:chgData name="Ryan Policheri" userId="7303d0affa24d542" providerId="LiveId" clId="{CAA315B4-FADF-4239-925F-B09B7FF763C4}" dt="2022-01-14T18:02:18.005" v="3508"/>
          <ac:cxnSpMkLst>
            <pc:docMk/>
            <pc:sldMk cId="3507161566" sldId="289"/>
            <ac:cxnSpMk id="12" creationId="{50131277-0239-4EF1-B23C-7768424909F9}"/>
          </ac:cxnSpMkLst>
        </pc:cxnChg>
        <pc:cxnChg chg="add mod">
          <ac:chgData name="Ryan Policheri" userId="7303d0affa24d542" providerId="LiveId" clId="{CAA315B4-FADF-4239-925F-B09B7FF763C4}" dt="2022-01-14T18:02:18.005" v="3508"/>
          <ac:cxnSpMkLst>
            <pc:docMk/>
            <pc:sldMk cId="3507161566" sldId="289"/>
            <ac:cxnSpMk id="13" creationId="{C13A55A7-1FC4-4EFA-AA82-C5DF8D994658}"/>
          </ac:cxnSpMkLst>
        </pc:cxnChg>
      </pc:sldChg>
      <pc:sldChg chg="modSp add mod ord modAnim">
        <pc:chgData name="Ryan Policheri" userId="7303d0affa24d542" providerId="LiveId" clId="{CAA315B4-FADF-4239-925F-B09B7FF763C4}" dt="2022-01-14T21:04:19.770" v="3752"/>
        <pc:sldMkLst>
          <pc:docMk/>
          <pc:sldMk cId="855729019" sldId="290"/>
        </pc:sldMkLst>
        <pc:spChg chg="mod">
          <ac:chgData name="Ryan Policheri" userId="7303d0affa24d542" providerId="LiveId" clId="{CAA315B4-FADF-4239-925F-B09B7FF763C4}" dt="2022-01-14T17:39:00.618" v="3323" actId="20577"/>
          <ac:spMkLst>
            <pc:docMk/>
            <pc:sldMk cId="855729019" sldId="290"/>
            <ac:spMk id="2" creationId="{10CAC19D-673F-3345-BD04-606C8275C6EF}"/>
          </ac:spMkLst>
        </pc:spChg>
        <pc:spChg chg="mod">
          <ac:chgData name="Ryan Policheri" userId="7303d0affa24d542" providerId="LiveId" clId="{CAA315B4-FADF-4239-925F-B09B7FF763C4}" dt="2022-01-14T20:17:15.044" v="3743"/>
          <ac:spMkLst>
            <pc:docMk/>
            <pc:sldMk cId="855729019" sldId="290"/>
            <ac:spMk id="4" creationId="{C9CFD90C-D35E-A74B-9467-F745564F8451}"/>
          </ac:spMkLst>
        </pc:spChg>
      </pc:sldChg>
      <pc:sldChg chg="addSp delSp modSp add mod addAnim delAnim modAnim">
        <pc:chgData name="Ryan Policheri" userId="7303d0affa24d542" providerId="LiveId" clId="{CAA315B4-FADF-4239-925F-B09B7FF763C4}" dt="2022-01-14T21:04:35.797" v="3756"/>
        <pc:sldMkLst>
          <pc:docMk/>
          <pc:sldMk cId="1629675450" sldId="291"/>
        </pc:sldMkLst>
        <pc:spChg chg="mod">
          <ac:chgData name="Ryan Policheri" userId="7303d0affa24d542" providerId="LiveId" clId="{CAA315B4-FADF-4239-925F-B09B7FF763C4}" dt="2022-01-14T17:40:07.469" v="3357" actId="20577"/>
          <ac:spMkLst>
            <pc:docMk/>
            <pc:sldMk cId="1629675450" sldId="291"/>
            <ac:spMk id="2" creationId="{10CAC19D-673F-3345-BD04-606C8275C6EF}"/>
          </ac:spMkLst>
        </pc:spChg>
        <pc:spChg chg="mod">
          <ac:chgData name="Ryan Policheri" userId="7303d0affa24d542" providerId="LiveId" clId="{CAA315B4-FADF-4239-925F-B09B7FF763C4}" dt="2022-01-14T20:17:29.154" v="3744"/>
          <ac:spMkLst>
            <pc:docMk/>
            <pc:sldMk cId="1629675450" sldId="291"/>
            <ac:spMk id="4" creationId="{C9CFD90C-D35E-A74B-9467-F745564F8451}"/>
          </ac:spMkLst>
        </pc:spChg>
        <pc:spChg chg="del mod">
          <ac:chgData name="Ryan Policheri" userId="7303d0affa24d542" providerId="LiveId" clId="{CAA315B4-FADF-4239-925F-B09B7FF763C4}" dt="2022-01-14T17:39:31.770" v="3333" actId="478"/>
          <ac:spMkLst>
            <pc:docMk/>
            <pc:sldMk cId="1629675450" sldId="291"/>
            <ac:spMk id="9" creationId="{C9912599-2D5B-464A-9CAE-787D16D452CA}"/>
          </ac:spMkLst>
        </pc:spChg>
        <pc:spChg chg="del">
          <ac:chgData name="Ryan Policheri" userId="7303d0affa24d542" providerId="LiveId" clId="{CAA315B4-FADF-4239-925F-B09B7FF763C4}" dt="2022-01-14T17:39:22.477" v="3325" actId="478"/>
          <ac:spMkLst>
            <pc:docMk/>
            <pc:sldMk cId="1629675450" sldId="291"/>
            <ac:spMk id="15" creationId="{674C1ADB-C2DB-49FA-99BB-9C9F79604CE3}"/>
          </ac:spMkLst>
        </pc:spChg>
        <pc:picChg chg="del">
          <ac:chgData name="Ryan Policheri" userId="7303d0affa24d542" providerId="LiveId" clId="{CAA315B4-FADF-4239-925F-B09B7FF763C4}" dt="2022-01-14T17:39:23.205" v="3326" actId="478"/>
          <ac:picMkLst>
            <pc:docMk/>
            <pc:sldMk cId="1629675450" sldId="291"/>
            <ac:picMk id="5" creationId="{EDDCCFCD-E486-44C1-99D9-68033A20372A}"/>
          </ac:picMkLst>
        </pc:picChg>
        <pc:picChg chg="del">
          <ac:chgData name="Ryan Policheri" userId="7303d0affa24d542" providerId="LiveId" clId="{CAA315B4-FADF-4239-925F-B09B7FF763C4}" dt="2022-01-14T17:39:24.138" v="3327" actId="478"/>
          <ac:picMkLst>
            <pc:docMk/>
            <pc:sldMk cId="1629675450" sldId="291"/>
            <ac:picMk id="6" creationId="{CCE73C15-DA96-4D5B-BF84-9D7C1F6412E5}"/>
          </ac:picMkLst>
        </pc:picChg>
        <pc:picChg chg="add mod">
          <ac:chgData name="Ryan Policheri" userId="7303d0affa24d542" providerId="LiveId" clId="{CAA315B4-FADF-4239-925F-B09B7FF763C4}" dt="2022-01-14T17:47:38.520" v="3368" actId="1076"/>
          <ac:picMkLst>
            <pc:docMk/>
            <pc:sldMk cId="1629675450" sldId="291"/>
            <ac:picMk id="7" creationId="{A244CE14-A7DF-485A-B39E-86F59A39668B}"/>
          </ac:picMkLst>
        </pc:picChg>
        <pc:cxnChg chg="del">
          <ac:chgData name="Ryan Policheri" userId="7303d0affa24d542" providerId="LiveId" clId="{CAA315B4-FADF-4239-925F-B09B7FF763C4}" dt="2022-01-14T17:39:32.489" v="3334" actId="478"/>
          <ac:cxnSpMkLst>
            <pc:docMk/>
            <pc:sldMk cId="1629675450" sldId="291"/>
            <ac:cxnSpMk id="8" creationId="{B9CBF826-D3D3-4E65-B606-E24A6CF0EDB5}"/>
          </ac:cxnSpMkLst>
        </pc:cxnChg>
        <pc:cxnChg chg="add del mod">
          <ac:chgData name="Ryan Policheri" userId="7303d0affa24d542" providerId="LiveId" clId="{CAA315B4-FADF-4239-925F-B09B7FF763C4}" dt="2022-01-14T18:02:15.203" v="3507" actId="21"/>
          <ac:cxnSpMkLst>
            <pc:docMk/>
            <pc:sldMk cId="1629675450" sldId="291"/>
            <ac:cxnSpMk id="11" creationId="{FC89F714-41FE-437C-B699-E3272A45CB65}"/>
          </ac:cxnSpMkLst>
        </pc:cxnChg>
        <pc:cxnChg chg="add del mod">
          <ac:chgData name="Ryan Policheri" userId="7303d0affa24d542" providerId="LiveId" clId="{CAA315B4-FADF-4239-925F-B09B7FF763C4}" dt="2022-01-14T18:02:15.203" v="3507" actId="21"/>
          <ac:cxnSpMkLst>
            <pc:docMk/>
            <pc:sldMk cId="1629675450" sldId="291"/>
            <ac:cxnSpMk id="13" creationId="{4AF5E28C-02D4-4C83-B2BD-D79E81341454}"/>
          </ac:cxnSpMkLst>
        </pc:cxnChg>
      </pc:sldChg>
      <pc:sldChg chg="add del">
        <pc:chgData name="Ryan Policheri" userId="7303d0affa24d542" providerId="LiveId" clId="{CAA315B4-FADF-4239-925F-B09B7FF763C4}" dt="2022-01-14T17:52:39.917" v="3401" actId="47"/>
        <pc:sldMkLst>
          <pc:docMk/>
          <pc:sldMk cId="535666360" sldId="292"/>
        </pc:sldMkLst>
      </pc:sldChg>
      <pc:sldChg chg="addSp delSp modSp add mod delAnim">
        <pc:chgData name="Ryan Policheri" userId="7303d0affa24d542" providerId="LiveId" clId="{CAA315B4-FADF-4239-925F-B09B7FF763C4}" dt="2022-01-14T20:17:38.083" v="3747"/>
        <pc:sldMkLst>
          <pc:docMk/>
          <pc:sldMk cId="2456216296" sldId="292"/>
        </pc:sldMkLst>
        <pc:spChg chg="mod">
          <ac:chgData name="Ryan Policheri" userId="7303d0affa24d542" providerId="LiveId" clId="{CAA315B4-FADF-4239-925F-B09B7FF763C4}" dt="2022-01-14T18:01:47.797" v="3505" actId="20577"/>
          <ac:spMkLst>
            <pc:docMk/>
            <pc:sldMk cId="2456216296" sldId="292"/>
            <ac:spMk id="2" creationId="{10CAC19D-673F-3345-BD04-606C8275C6EF}"/>
          </ac:spMkLst>
        </pc:spChg>
        <pc:spChg chg="mod">
          <ac:chgData name="Ryan Policheri" userId="7303d0affa24d542" providerId="LiveId" clId="{CAA315B4-FADF-4239-925F-B09B7FF763C4}" dt="2022-01-14T20:17:38.083" v="3747"/>
          <ac:spMkLst>
            <pc:docMk/>
            <pc:sldMk cId="2456216296" sldId="292"/>
            <ac:spMk id="4" creationId="{C9CFD90C-D35E-A74B-9467-F745564F8451}"/>
          </ac:spMkLst>
        </pc:spChg>
        <pc:spChg chg="del">
          <ac:chgData name="Ryan Policheri" userId="7303d0affa24d542" providerId="LiveId" clId="{CAA315B4-FADF-4239-925F-B09B7FF763C4}" dt="2022-01-14T18:02:42.598" v="3510" actId="478"/>
          <ac:spMkLst>
            <pc:docMk/>
            <pc:sldMk cId="2456216296" sldId="292"/>
            <ac:spMk id="9" creationId="{C9912599-2D5B-464A-9CAE-787D16D452CA}"/>
          </ac:spMkLst>
        </pc:spChg>
        <pc:spChg chg="del mod">
          <ac:chgData name="Ryan Policheri" userId="7303d0affa24d542" providerId="LiveId" clId="{CAA315B4-FADF-4239-925F-B09B7FF763C4}" dt="2022-01-14T18:02:52.673" v="3514" actId="478"/>
          <ac:spMkLst>
            <pc:docMk/>
            <pc:sldMk cId="2456216296" sldId="292"/>
            <ac:spMk id="15" creationId="{674C1ADB-C2DB-49FA-99BB-9C9F79604CE3}"/>
          </ac:spMkLst>
        </pc:spChg>
        <pc:picChg chg="del">
          <ac:chgData name="Ryan Policheri" userId="7303d0affa24d542" providerId="LiveId" clId="{CAA315B4-FADF-4239-925F-B09B7FF763C4}" dt="2022-01-14T18:02:44.510" v="3512" actId="478"/>
          <ac:picMkLst>
            <pc:docMk/>
            <pc:sldMk cId="2456216296" sldId="292"/>
            <ac:picMk id="5" creationId="{EDDCCFCD-E486-44C1-99D9-68033A20372A}"/>
          </ac:picMkLst>
        </pc:picChg>
        <pc:picChg chg="add del">
          <ac:chgData name="Ryan Policheri" userId="7303d0affa24d542" providerId="LiveId" clId="{CAA315B4-FADF-4239-925F-B09B7FF763C4}" dt="2022-01-14T18:08:07.434" v="3516" actId="478"/>
          <ac:picMkLst>
            <pc:docMk/>
            <pc:sldMk cId="2456216296" sldId="292"/>
            <ac:picMk id="6" creationId="{CF6CDF7A-1C97-42FD-BDC9-3B308AB56D92}"/>
          </ac:picMkLst>
        </pc:picChg>
        <pc:picChg chg="add mod">
          <ac:chgData name="Ryan Policheri" userId="7303d0affa24d542" providerId="LiveId" clId="{CAA315B4-FADF-4239-925F-B09B7FF763C4}" dt="2022-01-14T18:08:17.923" v="3521" actId="1076"/>
          <ac:picMkLst>
            <pc:docMk/>
            <pc:sldMk cId="2456216296" sldId="292"/>
            <ac:picMk id="10" creationId="{6FD04493-6144-4604-912F-1619F377CB65}"/>
          </ac:picMkLst>
        </pc:picChg>
        <pc:picChg chg="del">
          <ac:chgData name="Ryan Policheri" userId="7303d0affa24d542" providerId="LiveId" clId="{CAA315B4-FADF-4239-925F-B09B7FF763C4}" dt="2022-01-14T18:02:40.569" v="3509" actId="478"/>
          <ac:picMkLst>
            <pc:docMk/>
            <pc:sldMk cId="2456216296" sldId="292"/>
            <ac:picMk id="11" creationId="{133B221A-B3AC-4D61-9010-11380683A995}"/>
          </ac:picMkLst>
        </pc:picChg>
        <pc:cxnChg chg="del">
          <ac:chgData name="Ryan Policheri" userId="7303d0affa24d542" providerId="LiveId" clId="{CAA315B4-FADF-4239-925F-B09B7FF763C4}" dt="2022-01-14T18:02:43.899" v="3511" actId="478"/>
          <ac:cxnSpMkLst>
            <pc:docMk/>
            <pc:sldMk cId="2456216296" sldId="292"/>
            <ac:cxnSpMk id="8" creationId="{B9CBF826-D3D3-4E65-B606-E24A6CF0EDB5}"/>
          </ac:cxnSpMkLst>
        </pc:cxnChg>
      </pc:sldChg>
      <pc:sldChg chg="addSp delSp modSp add mod">
        <pc:chgData name="Ryan Policheri" userId="7303d0affa24d542" providerId="LiveId" clId="{CAA315B4-FADF-4239-925F-B09B7FF763C4}" dt="2022-01-14T20:17:41.924" v="3748"/>
        <pc:sldMkLst>
          <pc:docMk/>
          <pc:sldMk cId="1073383706" sldId="293"/>
        </pc:sldMkLst>
        <pc:spChg chg="mod">
          <ac:chgData name="Ryan Policheri" userId="7303d0affa24d542" providerId="LiveId" clId="{CAA315B4-FADF-4239-925F-B09B7FF763C4}" dt="2022-01-14T18:10:01.800" v="3630" actId="404"/>
          <ac:spMkLst>
            <pc:docMk/>
            <pc:sldMk cId="1073383706" sldId="293"/>
            <ac:spMk id="2" creationId="{10CAC19D-673F-3345-BD04-606C8275C6EF}"/>
          </ac:spMkLst>
        </pc:spChg>
        <pc:spChg chg="mod">
          <ac:chgData name="Ryan Policheri" userId="7303d0affa24d542" providerId="LiveId" clId="{CAA315B4-FADF-4239-925F-B09B7FF763C4}" dt="2022-01-14T20:17:41.924" v="3748"/>
          <ac:spMkLst>
            <pc:docMk/>
            <pc:sldMk cId="1073383706" sldId="293"/>
            <ac:spMk id="4" creationId="{C9CFD90C-D35E-A74B-9467-F745564F8451}"/>
          </ac:spMkLst>
        </pc:spChg>
        <pc:picChg chg="add mod">
          <ac:chgData name="Ryan Policheri" userId="7303d0affa24d542" providerId="LiveId" clId="{CAA315B4-FADF-4239-925F-B09B7FF763C4}" dt="2022-01-14T18:14:07.332" v="3635" actId="1076"/>
          <ac:picMkLst>
            <pc:docMk/>
            <pc:sldMk cId="1073383706" sldId="293"/>
            <ac:picMk id="5" creationId="{2E0CC200-74FA-4103-B6AB-7ECEE69135CF}"/>
          </ac:picMkLst>
        </pc:picChg>
        <pc:picChg chg="del">
          <ac:chgData name="Ryan Policheri" userId="7303d0affa24d542" providerId="LiveId" clId="{CAA315B4-FADF-4239-925F-B09B7FF763C4}" dt="2022-01-14T18:13:57.524" v="3631" actId="478"/>
          <ac:picMkLst>
            <pc:docMk/>
            <pc:sldMk cId="1073383706" sldId="293"/>
            <ac:picMk id="10" creationId="{6FD04493-6144-4604-912F-1619F377CB65}"/>
          </ac:picMkLst>
        </pc:picChg>
      </pc:sldChg>
      <pc:sldChg chg="addSp delSp modSp add mod delAnim">
        <pc:chgData name="Ryan Policheri" userId="7303d0affa24d542" providerId="LiveId" clId="{CAA315B4-FADF-4239-925F-B09B7FF763C4}" dt="2022-01-14T20:17:31.661" v="3745"/>
        <pc:sldMkLst>
          <pc:docMk/>
          <pc:sldMk cId="224209865" sldId="294"/>
        </pc:sldMkLst>
        <pc:spChg chg="mod">
          <ac:chgData name="Ryan Policheri" userId="7303d0affa24d542" providerId="LiveId" clId="{CAA315B4-FADF-4239-925F-B09B7FF763C4}" dt="2022-01-14T18:23:37.143" v="3662" actId="20577"/>
          <ac:spMkLst>
            <pc:docMk/>
            <pc:sldMk cId="224209865" sldId="294"/>
            <ac:spMk id="2" creationId="{10CAC19D-673F-3345-BD04-606C8275C6EF}"/>
          </ac:spMkLst>
        </pc:spChg>
        <pc:spChg chg="mod">
          <ac:chgData name="Ryan Policheri" userId="7303d0affa24d542" providerId="LiveId" clId="{CAA315B4-FADF-4239-925F-B09B7FF763C4}" dt="2022-01-14T20:17:31.661" v="3745"/>
          <ac:spMkLst>
            <pc:docMk/>
            <pc:sldMk cId="224209865" sldId="294"/>
            <ac:spMk id="4" creationId="{C9CFD90C-D35E-A74B-9467-F745564F8451}"/>
          </ac:spMkLst>
        </pc:spChg>
        <pc:picChg chg="add mod">
          <ac:chgData name="Ryan Policheri" userId="7303d0affa24d542" providerId="LiveId" clId="{CAA315B4-FADF-4239-925F-B09B7FF763C4}" dt="2022-01-14T18:23:21.968" v="3649" actId="1076"/>
          <ac:picMkLst>
            <pc:docMk/>
            <pc:sldMk cId="224209865" sldId="294"/>
            <ac:picMk id="5" creationId="{49976844-80DD-4BA4-9CE0-BB5139D88DFA}"/>
          </ac:picMkLst>
        </pc:picChg>
        <pc:picChg chg="del mod">
          <ac:chgData name="Ryan Policheri" userId="7303d0affa24d542" providerId="LiveId" clId="{CAA315B4-FADF-4239-925F-B09B7FF763C4}" dt="2022-01-14T18:23:09.991" v="3644" actId="478"/>
          <ac:picMkLst>
            <pc:docMk/>
            <pc:sldMk cId="224209865" sldId="294"/>
            <ac:picMk id="7" creationId="{A244CE14-A7DF-485A-B39E-86F59A39668B}"/>
          </ac:picMkLst>
        </pc:picChg>
        <pc:cxnChg chg="del">
          <ac:chgData name="Ryan Policheri" userId="7303d0affa24d542" providerId="LiveId" clId="{CAA315B4-FADF-4239-925F-B09B7FF763C4}" dt="2022-01-14T18:20:16.611" v="3641" actId="478"/>
          <ac:cxnSpMkLst>
            <pc:docMk/>
            <pc:sldMk cId="224209865" sldId="294"/>
            <ac:cxnSpMk id="11" creationId="{FC89F714-41FE-437C-B699-E3272A45CB65}"/>
          </ac:cxnSpMkLst>
        </pc:cxnChg>
        <pc:cxnChg chg="del">
          <ac:chgData name="Ryan Policheri" userId="7303d0affa24d542" providerId="LiveId" clId="{CAA315B4-FADF-4239-925F-B09B7FF763C4}" dt="2022-01-14T18:20:13.369" v="3640" actId="478"/>
          <ac:cxnSpMkLst>
            <pc:docMk/>
            <pc:sldMk cId="224209865" sldId="294"/>
            <ac:cxnSpMk id="13" creationId="{4AF5E28C-02D4-4C83-B2BD-D79E81341454}"/>
          </ac:cxnSpMkLst>
        </pc:cxnChg>
      </pc:sldChg>
    </pc:docChg>
  </pc:docChgLst>
  <pc:docChgLst>
    <pc:chgData name="Ryan Policheri" userId="7303d0affa24d542" providerId="LiveId" clId="{63BF1032-D2EA-4736-BB1F-218B46FAC9E1}"/>
    <pc:docChg chg="modSld">
      <pc:chgData name="Ryan Policheri" userId="7303d0affa24d542" providerId="LiveId" clId="{63BF1032-D2EA-4736-BB1F-218B46FAC9E1}" dt="2023-02-08T03:33:24.893" v="11"/>
      <pc:docMkLst>
        <pc:docMk/>
      </pc:docMkLst>
      <pc:sldChg chg="modSp mod">
        <pc:chgData name="Ryan Policheri" userId="7303d0affa24d542" providerId="LiveId" clId="{63BF1032-D2EA-4736-BB1F-218B46FAC9E1}" dt="2023-02-04T05:22:45.867" v="5" actId="20577"/>
        <pc:sldMkLst>
          <pc:docMk/>
          <pc:sldMk cId="2594997971" sldId="372"/>
        </pc:sldMkLst>
        <pc:spChg chg="mod">
          <ac:chgData name="Ryan Policheri" userId="7303d0affa24d542" providerId="LiveId" clId="{63BF1032-D2EA-4736-BB1F-218B46FAC9E1}" dt="2023-02-04T05:22:45.867" v="5" actId="20577"/>
          <ac:spMkLst>
            <pc:docMk/>
            <pc:sldMk cId="2594997971" sldId="372"/>
            <ac:spMk id="10" creationId="{7FDD490C-653C-C7E7-303A-A5A47D58630D}"/>
          </ac:spMkLst>
        </pc:spChg>
      </pc:sldChg>
      <pc:sldChg chg="addSp delSp modSp modAnim">
        <pc:chgData name="Ryan Policheri" userId="7303d0affa24d542" providerId="LiveId" clId="{63BF1032-D2EA-4736-BB1F-218B46FAC9E1}" dt="2023-02-08T03:33:24.893" v="11"/>
        <pc:sldMkLst>
          <pc:docMk/>
          <pc:sldMk cId="1714562449" sldId="379"/>
        </pc:sldMkLst>
        <pc:picChg chg="add del mod">
          <ac:chgData name="Ryan Policheri" userId="7303d0affa24d542" providerId="LiveId" clId="{63BF1032-D2EA-4736-BB1F-218B46FAC9E1}" dt="2023-02-08T03:33:19.251" v="9"/>
          <ac:picMkLst>
            <pc:docMk/>
            <pc:sldMk cId="1714562449" sldId="379"/>
            <ac:picMk id="9" creationId="{5715D987-8098-CEB2-1149-4B88F6805956}"/>
          </ac:picMkLst>
        </pc:picChg>
        <pc:picChg chg="add del mod">
          <ac:chgData name="Ryan Policheri" userId="7303d0affa24d542" providerId="LiveId" clId="{63BF1032-D2EA-4736-BB1F-218B46FAC9E1}" dt="2023-02-08T03:33:18.861" v="8"/>
          <ac:picMkLst>
            <pc:docMk/>
            <pc:sldMk cId="1714562449" sldId="379"/>
            <ac:picMk id="14" creationId="{0D93AA57-90EC-C4E5-83DA-5EC1CA98A4B9}"/>
          </ac:picMkLst>
        </pc:picChg>
        <pc:picChg chg="add del mod">
          <ac:chgData name="Ryan Policheri" userId="7303d0affa24d542" providerId="LiveId" clId="{63BF1032-D2EA-4736-BB1F-218B46FAC9E1}" dt="2023-02-08T03:33:24.893" v="11"/>
          <ac:picMkLst>
            <pc:docMk/>
            <pc:sldMk cId="1714562449" sldId="379"/>
            <ac:picMk id="15" creationId="{2B57424A-AB54-819B-8002-C20DA4BE3291}"/>
          </ac:picMkLst>
        </pc:picChg>
      </pc:sldChg>
    </pc:docChg>
  </pc:docChgLst>
  <pc:docChgLst>
    <pc:chgData name="Ryan Policheri" userId="7303d0affa24d542" providerId="LiveId" clId="{7BDFB66C-46D9-47C1-A3FD-C51380E6F49F}"/>
    <pc:docChg chg="undo redo custSel addSld delSld modSld sldOrd">
      <pc:chgData name="Ryan Policheri" userId="7303d0affa24d542" providerId="LiveId" clId="{7BDFB66C-46D9-47C1-A3FD-C51380E6F49F}" dt="2022-03-27T23:45:50.272" v="4902" actId="20577"/>
      <pc:docMkLst>
        <pc:docMk/>
      </pc:docMkLst>
      <pc:sldChg chg="modSp mod">
        <pc:chgData name="Ryan Policheri" userId="7303d0affa24d542" providerId="LiveId" clId="{7BDFB66C-46D9-47C1-A3FD-C51380E6F49F}" dt="2022-03-27T03:30:11.567" v="54" actId="20577"/>
        <pc:sldMkLst>
          <pc:docMk/>
          <pc:sldMk cId="3892510878" sldId="258"/>
        </pc:sldMkLst>
        <pc:spChg chg="mod">
          <ac:chgData name="Ryan Policheri" userId="7303d0affa24d542" providerId="LiveId" clId="{7BDFB66C-46D9-47C1-A3FD-C51380E6F49F}" dt="2022-03-27T03:29:40.444" v="13" actId="20577"/>
          <ac:spMkLst>
            <pc:docMk/>
            <pc:sldMk cId="3892510878" sldId="258"/>
            <ac:spMk id="5" creationId="{A71FEB04-6AB2-DD4F-B560-E3674C11A535}"/>
          </ac:spMkLst>
        </pc:spChg>
        <pc:spChg chg="mod">
          <ac:chgData name="Ryan Policheri" userId="7303d0affa24d542" providerId="LiveId" clId="{7BDFB66C-46D9-47C1-A3FD-C51380E6F49F}" dt="2022-03-27T03:30:11.567" v="54" actId="20577"/>
          <ac:spMkLst>
            <pc:docMk/>
            <pc:sldMk cId="3892510878" sldId="258"/>
            <ac:spMk id="13" creationId="{6C5EE2B8-026E-D04B-8925-60FA6F76C380}"/>
          </ac:spMkLst>
        </pc:spChg>
      </pc:sldChg>
      <pc:sldChg chg="modSp mod">
        <pc:chgData name="Ryan Policheri" userId="7303d0affa24d542" providerId="LiveId" clId="{7BDFB66C-46D9-47C1-A3FD-C51380E6F49F}" dt="2022-03-27T03:30:30.867" v="66" actId="20577"/>
        <pc:sldMkLst>
          <pc:docMk/>
          <pc:sldMk cId="3333534677" sldId="270"/>
        </pc:sldMkLst>
        <pc:spChg chg="mod">
          <ac:chgData name="Ryan Policheri" userId="7303d0affa24d542" providerId="LiveId" clId="{7BDFB66C-46D9-47C1-A3FD-C51380E6F49F}" dt="2022-03-27T03:30:30.867" v="66" actId="20577"/>
          <ac:spMkLst>
            <pc:docMk/>
            <pc:sldMk cId="3333534677" sldId="270"/>
            <ac:spMk id="2" creationId="{C6C6423F-1309-FD47-BB96-DBCA89041FFF}"/>
          </ac:spMkLst>
        </pc:spChg>
      </pc:sldChg>
      <pc:sldChg chg="addSp delSp modSp mod delAnim modAnim">
        <pc:chgData name="Ryan Policheri" userId="7303d0affa24d542" providerId="LiveId" clId="{7BDFB66C-46D9-47C1-A3FD-C51380E6F49F}" dt="2022-03-27T17:13:52.484" v="2807"/>
        <pc:sldMkLst>
          <pc:docMk/>
          <pc:sldMk cId="3490032825" sldId="328"/>
        </pc:sldMkLst>
        <pc:spChg chg="mod">
          <ac:chgData name="Ryan Policheri" userId="7303d0affa24d542" providerId="LiveId" clId="{7BDFB66C-46D9-47C1-A3FD-C51380E6F49F}" dt="2022-03-27T04:12:11.657" v="1082"/>
          <ac:spMkLst>
            <pc:docMk/>
            <pc:sldMk cId="3490032825" sldId="328"/>
            <ac:spMk id="2" creationId="{B0C34670-C73A-4487-A4E2-3E4C0E592381}"/>
          </ac:spMkLst>
        </pc:spChg>
        <pc:spChg chg="mod">
          <ac:chgData name="Ryan Policheri" userId="7303d0affa24d542" providerId="LiveId" clId="{7BDFB66C-46D9-47C1-A3FD-C51380E6F49F}" dt="2022-03-27T04:13:04.239" v="1136" actId="20577"/>
          <ac:spMkLst>
            <pc:docMk/>
            <pc:sldMk cId="3490032825" sldId="328"/>
            <ac:spMk id="4" creationId="{2B7C20C6-698F-4A52-B5AD-CA8155EBD668}"/>
          </ac:spMkLst>
        </pc:spChg>
        <pc:spChg chg="mod">
          <ac:chgData name="Ryan Policheri" userId="7303d0affa24d542" providerId="LiveId" clId="{7BDFB66C-46D9-47C1-A3FD-C51380E6F49F}" dt="2022-03-27T04:16:02.883" v="1372" actId="14100"/>
          <ac:spMkLst>
            <pc:docMk/>
            <pc:sldMk cId="3490032825" sldId="328"/>
            <ac:spMk id="10" creationId="{12628AE4-0470-4ACD-BF56-018E94FAC155}"/>
          </ac:spMkLst>
        </pc:spChg>
        <pc:picChg chg="del">
          <ac:chgData name="Ryan Policheri" userId="7303d0affa24d542" providerId="LiveId" clId="{7BDFB66C-46D9-47C1-A3FD-C51380E6F49F}" dt="2022-03-27T04:12:27.588" v="1102" actId="478"/>
          <ac:picMkLst>
            <pc:docMk/>
            <pc:sldMk cId="3490032825" sldId="328"/>
            <ac:picMk id="5" creationId="{5C5B3305-40A7-4E6F-9610-478A90D9A360}"/>
          </ac:picMkLst>
        </pc:picChg>
        <pc:picChg chg="add mod">
          <ac:chgData name="Ryan Policheri" userId="7303d0affa24d542" providerId="LiveId" clId="{7BDFB66C-46D9-47C1-A3FD-C51380E6F49F}" dt="2022-03-27T04:16:05.683" v="1373" actId="1076"/>
          <ac:picMkLst>
            <pc:docMk/>
            <pc:sldMk cId="3490032825" sldId="328"/>
            <ac:picMk id="6" creationId="{66B7BBC8-080A-4F03-A797-76F3E8EEF2FA}"/>
          </ac:picMkLst>
        </pc:picChg>
        <pc:picChg chg="del">
          <ac:chgData name="Ryan Policheri" userId="7303d0affa24d542" providerId="LiveId" clId="{7BDFB66C-46D9-47C1-A3FD-C51380E6F49F}" dt="2022-03-27T04:12:27.057" v="1101" actId="478"/>
          <ac:picMkLst>
            <pc:docMk/>
            <pc:sldMk cId="3490032825" sldId="328"/>
            <ac:picMk id="8" creationId="{8ADE81D6-FE62-45DB-A7E8-05D1D301893E}"/>
          </ac:picMkLst>
        </pc:picChg>
      </pc:sldChg>
      <pc:sldChg chg="addSp delSp modSp mod delAnim modAnim">
        <pc:chgData name="Ryan Policheri" userId="7303d0affa24d542" providerId="LiveId" clId="{7BDFB66C-46D9-47C1-A3FD-C51380E6F49F}" dt="2022-03-27T16:57:51.598" v="2758" actId="20577"/>
        <pc:sldMkLst>
          <pc:docMk/>
          <pc:sldMk cId="3864658443" sldId="329"/>
        </pc:sldMkLst>
        <pc:spChg chg="mod">
          <ac:chgData name="Ryan Policheri" userId="7303d0affa24d542" providerId="LiveId" clId="{7BDFB66C-46D9-47C1-A3FD-C51380E6F49F}" dt="2022-03-27T03:42:10.049" v="514" actId="20577"/>
          <ac:spMkLst>
            <pc:docMk/>
            <pc:sldMk cId="3864658443" sldId="329"/>
            <ac:spMk id="2" creationId="{B0C34670-C73A-4487-A4E2-3E4C0E592381}"/>
          </ac:spMkLst>
        </pc:spChg>
        <pc:spChg chg="mod">
          <ac:chgData name="Ryan Policheri" userId="7303d0affa24d542" providerId="LiveId" clId="{7BDFB66C-46D9-47C1-A3FD-C51380E6F49F}" dt="2022-03-27T03:37:02.907" v="401" actId="20577"/>
          <ac:spMkLst>
            <pc:docMk/>
            <pc:sldMk cId="3864658443" sldId="329"/>
            <ac:spMk id="4" creationId="{2B7C20C6-698F-4A52-B5AD-CA8155EBD668}"/>
          </ac:spMkLst>
        </pc:spChg>
        <pc:spChg chg="del mod">
          <ac:chgData name="Ryan Policheri" userId="7303d0affa24d542" providerId="LiveId" clId="{7BDFB66C-46D9-47C1-A3FD-C51380E6F49F}" dt="2022-03-27T03:36:50.124" v="365" actId="478"/>
          <ac:spMkLst>
            <pc:docMk/>
            <pc:sldMk cId="3864658443" sldId="329"/>
            <ac:spMk id="7" creationId="{A4F9C242-4334-4852-B655-B04FC17ED22B}"/>
          </ac:spMkLst>
        </pc:spChg>
        <pc:spChg chg="add mod">
          <ac:chgData name="Ryan Policheri" userId="7303d0affa24d542" providerId="LiveId" clId="{7BDFB66C-46D9-47C1-A3FD-C51380E6F49F}" dt="2022-03-27T16:57:51.598" v="2758" actId="20577"/>
          <ac:spMkLst>
            <pc:docMk/>
            <pc:sldMk cId="3864658443" sldId="329"/>
            <ac:spMk id="8" creationId="{99612DEC-33E9-4BB2-BEC2-541647EC3D7A}"/>
          </ac:spMkLst>
        </pc:spChg>
        <pc:picChg chg="del">
          <ac:chgData name="Ryan Policheri" userId="7303d0affa24d542" providerId="LiveId" clId="{7BDFB66C-46D9-47C1-A3FD-C51380E6F49F}" dt="2022-03-27T03:30:55.192" v="79" actId="478"/>
          <ac:picMkLst>
            <pc:docMk/>
            <pc:sldMk cId="3864658443" sldId="329"/>
            <ac:picMk id="5" creationId="{5E714EA5-EA01-459C-B51E-6D61BB6AFD3F}"/>
          </ac:picMkLst>
        </pc:picChg>
        <pc:picChg chg="add del mod">
          <ac:chgData name="Ryan Policheri" userId="7303d0affa24d542" providerId="LiveId" clId="{7BDFB66C-46D9-47C1-A3FD-C51380E6F49F}" dt="2022-03-27T03:40:47.906" v="428" actId="478"/>
          <ac:picMkLst>
            <pc:docMk/>
            <pc:sldMk cId="3864658443" sldId="329"/>
            <ac:picMk id="6" creationId="{0D252B6D-492F-4B19-9D77-52B4BAED3E43}"/>
          </ac:picMkLst>
        </pc:picChg>
        <pc:picChg chg="add mod">
          <ac:chgData name="Ryan Policheri" userId="7303d0affa24d542" providerId="LiveId" clId="{7BDFB66C-46D9-47C1-A3FD-C51380E6F49F}" dt="2022-03-27T03:41:54.026" v="500" actId="1076"/>
          <ac:picMkLst>
            <pc:docMk/>
            <pc:sldMk cId="3864658443" sldId="329"/>
            <ac:picMk id="10" creationId="{04155F59-DBDC-4620-97EC-6768CBD78FC0}"/>
          </ac:picMkLst>
        </pc:picChg>
      </pc:sldChg>
      <pc:sldChg chg="del">
        <pc:chgData name="Ryan Policheri" userId="7303d0affa24d542" providerId="LiveId" clId="{7BDFB66C-46D9-47C1-A3FD-C51380E6F49F}" dt="2022-03-27T04:24:42.895" v="1624" actId="47"/>
        <pc:sldMkLst>
          <pc:docMk/>
          <pc:sldMk cId="1021319771" sldId="338"/>
        </pc:sldMkLst>
      </pc:sldChg>
      <pc:sldChg chg="del">
        <pc:chgData name="Ryan Policheri" userId="7303d0affa24d542" providerId="LiveId" clId="{7BDFB66C-46D9-47C1-A3FD-C51380E6F49F}" dt="2022-03-27T04:24:45.417" v="1628" actId="47"/>
        <pc:sldMkLst>
          <pc:docMk/>
          <pc:sldMk cId="1246001956" sldId="339"/>
        </pc:sldMkLst>
      </pc:sldChg>
      <pc:sldChg chg="del">
        <pc:chgData name="Ryan Policheri" userId="7303d0affa24d542" providerId="LiveId" clId="{7BDFB66C-46D9-47C1-A3FD-C51380E6F49F}" dt="2022-03-27T04:24:43.728" v="1625" actId="47"/>
        <pc:sldMkLst>
          <pc:docMk/>
          <pc:sldMk cId="3818318726" sldId="340"/>
        </pc:sldMkLst>
      </pc:sldChg>
      <pc:sldChg chg="del">
        <pc:chgData name="Ryan Policheri" userId="7303d0affa24d542" providerId="LiveId" clId="{7BDFB66C-46D9-47C1-A3FD-C51380E6F49F}" dt="2022-03-27T04:24:44.070" v="1626" actId="47"/>
        <pc:sldMkLst>
          <pc:docMk/>
          <pc:sldMk cId="484610922" sldId="341"/>
        </pc:sldMkLst>
      </pc:sldChg>
      <pc:sldChg chg="del">
        <pc:chgData name="Ryan Policheri" userId="7303d0affa24d542" providerId="LiveId" clId="{7BDFB66C-46D9-47C1-A3FD-C51380E6F49F}" dt="2022-03-27T04:24:44.663" v="1627" actId="47"/>
        <pc:sldMkLst>
          <pc:docMk/>
          <pc:sldMk cId="2999502971" sldId="342"/>
        </pc:sldMkLst>
      </pc:sldChg>
      <pc:sldChg chg="del">
        <pc:chgData name="Ryan Policheri" userId="7303d0affa24d542" providerId="LiveId" clId="{7BDFB66C-46D9-47C1-A3FD-C51380E6F49F}" dt="2022-03-27T04:24:46.905" v="1630" actId="47"/>
        <pc:sldMkLst>
          <pc:docMk/>
          <pc:sldMk cId="2510597024" sldId="343"/>
        </pc:sldMkLst>
      </pc:sldChg>
      <pc:sldChg chg="del">
        <pc:chgData name="Ryan Policheri" userId="7303d0affa24d542" providerId="LiveId" clId="{7BDFB66C-46D9-47C1-A3FD-C51380E6F49F}" dt="2022-03-27T04:24:46.248" v="1629" actId="47"/>
        <pc:sldMkLst>
          <pc:docMk/>
          <pc:sldMk cId="3834346586" sldId="344"/>
        </pc:sldMkLst>
      </pc:sldChg>
      <pc:sldChg chg="del">
        <pc:chgData name="Ryan Policheri" userId="7303d0affa24d542" providerId="LiveId" clId="{7BDFB66C-46D9-47C1-A3FD-C51380E6F49F}" dt="2022-03-27T04:24:47.681" v="1631" actId="47"/>
        <pc:sldMkLst>
          <pc:docMk/>
          <pc:sldMk cId="2714761348" sldId="345"/>
        </pc:sldMkLst>
      </pc:sldChg>
      <pc:sldChg chg="del">
        <pc:chgData name="Ryan Policheri" userId="7303d0affa24d542" providerId="LiveId" clId="{7BDFB66C-46D9-47C1-A3FD-C51380E6F49F}" dt="2022-03-27T04:24:48.473" v="1632" actId="47"/>
        <pc:sldMkLst>
          <pc:docMk/>
          <pc:sldMk cId="1679997972" sldId="346"/>
        </pc:sldMkLst>
      </pc:sldChg>
      <pc:sldChg chg="del">
        <pc:chgData name="Ryan Policheri" userId="7303d0affa24d542" providerId="LiveId" clId="{7BDFB66C-46D9-47C1-A3FD-C51380E6F49F}" dt="2022-03-27T04:24:54.448" v="1635" actId="47"/>
        <pc:sldMkLst>
          <pc:docMk/>
          <pc:sldMk cId="719672520" sldId="347"/>
        </pc:sldMkLst>
      </pc:sldChg>
      <pc:sldChg chg="del">
        <pc:chgData name="Ryan Policheri" userId="7303d0affa24d542" providerId="LiveId" clId="{7BDFB66C-46D9-47C1-A3FD-C51380E6F49F}" dt="2022-03-27T04:24:55.030" v="1636" actId="47"/>
        <pc:sldMkLst>
          <pc:docMk/>
          <pc:sldMk cId="1758022350" sldId="348"/>
        </pc:sldMkLst>
      </pc:sldChg>
      <pc:sldChg chg="del">
        <pc:chgData name="Ryan Policheri" userId="7303d0affa24d542" providerId="LiveId" clId="{7BDFB66C-46D9-47C1-A3FD-C51380E6F49F}" dt="2022-03-27T04:24:50.242" v="1634" actId="47"/>
        <pc:sldMkLst>
          <pc:docMk/>
          <pc:sldMk cId="1211126712" sldId="349"/>
        </pc:sldMkLst>
      </pc:sldChg>
      <pc:sldChg chg="del">
        <pc:chgData name="Ryan Policheri" userId="7303d0affa24d542" providerId="LiveId" clId="{7BDFB66C-46D9-47C1-A3FD-C51380E6F49F}" dt="2022-03-27T04:24:49.105" v="1633" actId="47"/>
        <pc:sldMkLst>
          <pc:docMk/>
          <pc:sldMk cId="493059822" sldId="350"/>
        </pc:sldMkLst>
      </pc:sldChg>
      <pc:sldChg chg="addSp delSp modSp add mod delAnim modAnim modNotesTx">
        <pc:chgData name="Ryan Policheri" userId="7303d0affa24d542" providerId="LiveId" clId="{7BDFB66C-46D9-47C1-A3FD-C51380E6F49F}" dt="2022-03-27T16:58:35.818" v="2761"/>
        <pc:sldMkLst>
          <pc:docMk/>
          <pc:sldMk cId="3092937145" sldId="351"/>
        </pc:sldMkLst>
        <pc:spChg chg="mod">
          <ac:chgData name="Ryan Policheri" userId="7303d0affa24d542" providerId="LiveId" clId="{7BDFB66C-46D9-47C1-A3FD-C51380E6F49F}" dt="2022-03-27T03:47:01.230" v="518"/>
          <ac:spMkLst>
            <pc:docMk/>
            <pc:sldMk cId="3092937145" sldId="351"/>
            <ac:spMk id="2" creationId="{B0C34670-C73A-4487-A4E2-3E4C0E592381}"/>
          </ac:spMkLst>
        </pc:spChg>
        <pc:spChg chg="mod">
          <ac:chgData name="Ryan Policheri" userId="7303d0affa24d542" providerId="LiveId" clId="{7BDFB66C-46D9-47C1-A3FD-C51380E6F49F}" dt="2022-03-27T03:52:08.053" v="607" actId="20577"/>
          <ac:spMkLst>
            <pc:docMk/>
            <pc:sldMk cId="3092937145" sldId="351"/>
            <ac:spMk id="4" creationId="{2B7C20C6-698F-4A52-B5AD-CA8155EBD668}"/>
          </ac:spMkLst>
        </pc:spChg>
        <pc:spChg chg="mod">
          <ac:chgData name="Ryan Policheri" userId="7303d0affa24d542" providerId="LiveId" clId="{7BDFB66C-46D9-47C1-A3FD-C51380E6F49F}" dt="2022-03-27T04:03:39.756" v="779" actId="20577"/>
          <ac:spMkLst>
            <pc:docMk/>
            <pc:sldMk cId="3092937145" sldId="351"/>
            <ac:spMk id="7" creationId="{A4F9C242-4334-4852-B655-B04FC17ED22B}"/>
          </ac:spMkLst>
        </pc:spChg>
        <pc:spChg chg="add del">
          <ac:chgData name="Ryan Policheri" userId="7303d0affa24d542" providerId="LiveId" clId="{7BDFB66C-46D9-47C1-A3FD-C51380E6F49F}" dt="2022-03-27T03:51:39.974" v="578" actId="22"/>
          <ac:spMkLst>
            <pc:docMk/>
            <pc:sldMk cId="3092937145" sldId="351"/>
            <ac:spMk id="8" creationId="{475BB739-FD88-403B-9710-161841BE3D91}"/>
          </ac:spMkLst>
        </pc:spChg>
        <pc:picChg chg="del">
          <ac:chgData name="Ryan Policheri" userId="7303d0affa24d542" providerId="LiveId" clId="{7BDFB66C-46D9-47C1-A3FD-C51380E6F49F}" dt="2022-03-27T03:46:16.889" v="517" actId="478"/>
          <ac:picMkLst>
            <pc:docMk/>
            <pc:sldMk cId="3092937145" sldId="351"/>
            <ac:picMk id="6" creationId="{0D252B6D-492F-4B19-9D77-52B4BAED3E43}"/>
          </ac:picMkLst>
        </pc:picChg>
        <pc:picChg chg="add del mod">
          <ac:chgData name="Ryan Policheri" userId="7303d0affa24d542" providerId="LiveId" clId="{7BDFB66C-46D9-47C1-A3FD-C51380E6F49F}" dt="2022-03-27T03:58:52.990" v="760" actId="478"/>
          <ac:picMkLst>
            <pc:docMk/>
            <pc:sldMk cId="3092937145" sldId="351"/>
            <ac:picMk id="9" creationId="{6FD4E2BD-3939-48AD-ADC4-CD7E3201BF17}"/>
          </ac:picMkLst>
        </pc:picChg>
        <pc:picChg chg="add mod">
          <ac:chgData name="Ryan Policheri" userId="7303d0affa24d542" providerId="LiveId" clId="{7BDFB66C-46D9-47C1-A3FD-C51380E6F49F}" dt="2022-03-27T04:04:48.748" v="781" actId="1076"/>
          <ac:picMkLst>
            <pc:docMk/>
            <pc:sldMk cId="3092937145" sldId="351"/>
            <ac:picMk id="10" creationId="{10DD640D-B4A3-4C36-8761-C32C99009E0D}"/>
          </ac:picMkLst>
        </pc:picChg>
        <pc:picChg chg="add mod">
          <ac:chgData name="Ryan Policheri" userId="7303d0affa24d542" providerId="LiveId" clId="{7BDFB66C-46D9-47C1-A3FD-C51380E6F49F}" dt="2022-03-27T04:05:45.465" v="787" actId="1076"/>
          <ac:picMkLst>
            <pc:docMk/>
            <pc:sldMk cId="3092937145" sldId="351"/>
            <ac:picMk id="12" creationId="{40EDE8ED-4B34-4B8E-8AEF-66534FE55360}"/>
          </ac:picMkLst>
        </pc:picChg>
      </pc:sldChg>
      <pc:sldChg chg="addSp delSp modSp add mod delAnim modAnim">
        <pc:chgData name="Ryan Policheri" userId="7303d0affa24d542" providerId="LiveId" clId="{7BDFB66C-46D9-47C1-A3FD-C51380E6F49F}" dt="2022-03-27T17:12:37.398" v="2805"/>
        <pc:sldMkLst>
          <pc:docMk/>
          <pc:sldMk cId="1939398335" sldId="352"/>
        </pc:sldMkLst>
        <pc:spChg chg="mod">
          <ac:chgData name="Ryan Policheri" userId="7303d0affa24d542" providerId="LiveId" clId="{7BDFB66C-46D9-47C1-A3FD-C51380E6F49F}" dt="2022-03-27T03:52:13.350" v="608" actId="20577"/>
          <ac:spMkLst>
            <pc:docMk/>
            <pc:sldMk cId="1939398335" sldId="352"/>
            <ac:spMk id="4" creationId="{2B7C20C6-698F-4A52-B5AD-CA8155EBD668}"/>
          </ac:spMkLst>
        </pc:spChg>
        <pc:spChg chg="mod">
          <ac:chgData name="Ryan Policheri" userId="7303d0affa24d542" providerId="LiveId" clId="{7BDFB66C-46D9-47C1-A3FD-C51380E6F49F}" dt="2022-03-27T04:12:04.160" v="1081" actId="20577"/>
          <ac:spMkLst>
            <pc:docMk/>
            <pc:sldMk cId="1939398335" sldId="352"/>
            <ac:spMk id="7" creationId="{A4F9C242-4334-4852-B655-B04FC17ED22B}"/>
          </ac:spMkLst>
        </pc:spChg>
        <pc:picChg chg="add del">
          <ac:chgData name="Ryan Policheri" userId="7303d0affa24d542" providerId="LiveId" clId="{7BDFB66C-46D9-47C1-A3FD-C51380E6F49F}" dt="2022-03-27T04:08:29.190" v="960" actId="22"/>
          <ac:picMkLst>
            <pc:docMk/>
            <pc:sldMk cId="1939398335" sldId="352"/>
            <ac:picMk id="5" creationId="{0E48723B-D937-457C-B1B3-2DE726E203DB}"/>
          </ac:picMkLst>
        </pc:picChg>
        <pc:picChg chg="add del mod">
          <ac:chgData name="Ryan Policheri" userId="7303d0affa24d542" providerId="LiveId" clId="{7BDFB66C-46D9-47C1-A3FD-C51380E6F49F}" dt="2022-03-27T17:07:15.535" v="2776" actId="478"/>
          <ac:picMkLst>
            <pc:docMk/>
            <pc:sldMk cId="1939398335" sldId="352"/>
            <ac:picMk id="5" creationId="{CA4BE601-85EB-4770-86F0-153DF6BFE970}"/>
          </ac:picMkLst>
        </pc:picChg>
        <pc:picChg chg="add mod">
          <ac:chgData name="Ryan Policheri" userId="7303d0affa24d542" providerId="LiveId" clId="{7BDFB66C-46D9-47C1-A3FD-C51380E6F49F}" dt="2022-03-27T17:08:37.520" v="2789" actId="1076"/>
          <ac:picMkLst>
            <pc:docMk/>
            <pc:sldMk cId="1939398335" sldId="352"/>
            <ac:picMk id="6" creationId="{FEF7E949-0E95-4FB6-8F2F-AB812DA542AD}"/>
          </ac:picMkLst>
        </pc:picChg>
        <pc:picChg chg="add mod">
          <ac:chgData name="Ryan Policheri" userId="7303d0affa24d542" providerId="LiveId" clId="{7BDFB66C-46D9-47C1-A3FD-C51380E6F49F}" dt="2022-03-27T17:09:04.066" v="2792" actId="1076"/>
          <ac:picMkLst>
            <pc:docMk/>
            <pc:sldMk cId="1939398335" sldId="352"/>
            <ac:picMk id="9" creationId="{1B831D04-40EA-489F-A36B-293DF0BD45D5}"/>
          </ac:picMkLst>
        </pc:picChg>
        <pc:picChg chg="add mod">
          <ac:chgData name="Ryan Policheri" userId="7303d0affa24d542" providerId="LiveId" clId="{7BDFB66C-46D9-47C1-A3FD-C51380E6F49F}" dt="2022-03-27T17:10:12.946" v="2797" actId="1076"/>
          <ac:picMkLst>
            <pc:docMk/>
            <pc:sldMk cId="1939398335" sldId="352"/>
            <ac:picMk id="11" creationId="{C272B0DE-6193-4C55-8E11-6551A26DD86C}"/>
          </ac:picMkLst>
        </pc:picChg>
        <pc:picChg chg="add mod">
          <ac:chgData name="Ryan Policheri" userId="7303d0affa24d542" providerId="LiveId" clId="{7BDFB66C-46D9-47C1-A3FD-C51380E6F49F}" dt="2022-03-27T17:10:28.041" v="2798" actId="1076"/>
          <ac:picMkLst>
            <pc:docMk/>
            <pc:sldMk cId="1939398335" sldId="352"/>
            <ac:picMk id="13" creationId="{E275EE2E-0C90-43FD-BA1F-706CB57481F3}"/>
          </ac:picMkLst>
        </pc:picChg>
        <pc:picChg chg="add mod">
          <ac:chgData name="Ryan Policheri" userId="7303d0affa24d542" providerId="LiveId" clId="{7BDFB66C-46D9-47C1-A3FD-C51380E6F49F}" dt="2022-03-27T17:12:03.484" v="2800" actId="1076"/>
          <ac:picMkLst>
            <pc:docMk/>
            <pc:sldMk cId="1939398335" sldId="352"/>
            <ac:picMk id="15" creationId="{AE653F77-B531-4CA3-8E49-91C3A0FB01F6}"/>
          </ac:picMkLst>
        </pc:picChg>
      </pc:sldChg>
      <pc:sldChg chg="addSp delSp modSp add mod modAnim">
        <pc:chgData name="Ryan Policheri" userId="7303d0affa24d542" providerId="LiveId" clId="{7BDFB66C-46D9-47C1-A3FD-C51380E6F49F}" dt="2022-03-27T17:14:10.344" v="2811"/>
        <pc:sldMkLst>
          <pc:docMk/>
          <pc:sldMk cId="531339744" sldId="353"/>
        </pc:sldMkLst>
        <pc:spChg chg="mod">
          <ac:chgData name="Ryan Policheri" userId="7303d0affa24d542" providerId="LiveId" clId="{7BDFB66C-46D9-47C1-A3FD-C51380E6F49F}" dt="2022-03-27T04:16:21.608" v="1379" actId="20577"/>
          <ac:spMkLst>
            <pc:docMk/>
            <pc:sldMk cId="531339744" sldId="353"/>
            <ac:spMk id="4" creationId="{2B7C20C6-698F-4A52-B5AD-CA8155EBD668}"/>
          </ac:spMkLst>
        </pc:spChg>
        <pc:spChg chg="mod">
          <ac:chgData name="Ryan Policheri" userId="7303d0affa24d542" providerId="LiveId" clId="{7BDFB66C-46D9-47C1-A3FD-C51380E6F49F}" dt="2022-03-27T04:20:59.109" v="1446" actId="20577"/>
          <ac:spMkLst>
            <pc:docMk/>
            <pc:sldMk cId="531339744" sldId="353"/>
            <ac:spMk id="10" creationId="{12628AE4-0470-4ACD-BF56-018E94FAC155}"/>
          </ac:spMkLst>
        </pc:spChg>
        <pc:picChg chg="del">
          <ac:chgData name="Ryan Policheri" userId="7303d0affa24d542" providerId="LiveId" clId="{7BDFB66C-46D9-47C1-A3FD-C51380E6F49F}" dt="2022-03-27T04:16:30.318" v="1380" actId="478"/>
          <ac:picMkLst>
            <pc:docMk/>
            <pc:sldMk cId="531339744" sldId="353"/>
            <ac:picMk id="6" creationId="{66B7BBC8-080A-4F03-A797-76F3E8EEF2FA}"/>
          </ac:picMkLst>
        </pc:picChg>
        <pc:picChg chg="add mod">
          <ac:chgData name="Ryan Policheri" userId="7303d0affa24d542" providerId="LiveId" clId="{7BDFB66C-46D9-47C1-A3FD-C51380E6F49F}" dt="2022-03-27T04:16:40.835" v="1383" actId="1076"/>
          <ac:picMkLst>
            <pc:docMk/>
            <pc:sldMk cId="531339744" sldId="353"/>
            <ac:picMk id="7" creationId="{3BE3D403-E663-4DEE-8AF8-BC8145355CB7}"/>
          </ac:picMkLst>
        </pc:picChg>
      </pc:sldChg>
      <pc:sldChg chg="addSp delSp modSp add mod delAnim modAnim">
        <pc:chgData name="Ryan Policheri" userId="7303d0affa24d542" providerId="LiveId" clId="{7BDFB66C-46D9-47C1-A3FD-C51380E6F49F}" dt="2022-03-27T17:14:28.060" v="2813"/>
        <pc:sldMkLst>
          <pc:docMk/>
          <pc:sldMk cId="430385983" sldId="354"/>
        </pc:sldMkLst>
        <pc:spChg chg="mod">
          <ac:chgData name="Ryan Policheri" userId="7303d0affa24d542" providerId="LiveId" clId="{7BDFB66C-46D9-47C1-A3FD-C51380E6F49F}" dt="2022-03-27T04:20:24.167" v="1411" actId="20577"/>
          <ac:spMkLst>
            <pc:docMk/>
            <pc:sldMk cId="430385983" sldId="354"/>
            <ac:spMk id="4" creationId="{2B7C20C6-698F-4A52-B5AD-CA8155EBD668}"/>
          </ac:spMkLst>
        </pc:spChg>
        <pc:spChg chg="mod">
          <ac:chgData name="Ryan Policheri" userId="7303d0affa24d542" providerId="LiveId" clId="{7BDFB66C-46D9-47C1-A3FD-C51380E6F49F}" dt="2022-03-27T04:21:22.670" v="1506" actId="20577"/>
          <ac:spMkLst>
            <pc:docMk/>
            <pc:sldMk cId="430385983" sldId="354"/>
            <ac:spMk id="10" creationId="{12628AE4-0470-4ACD-BF56-018E94FAC155}"/>
          </ac:spMkLst>
        </pc:spChg>
        <pc:picChg chg="add mod">
          <ac:chgData name="Ryan Policheri" userId="7303d0affa24d542" providerId="LiveId" clId="{7BDFB66C-46D9-47C1-A3FD-C51380E6F49F}" dt="2022-03-27T04:20:34.407" v="1412" actId="1076"/>
          <ac:picMkLst>
            <pc:docMk/>
            <pc:sldMk cId="430385983" sldId="354"/>
            <ac:picMk id="5" creationId="{C296F300-3D38-465B-B6DA-C3609A1138CF}"/>
          </ac:picMkLst>
        </pc:picChg>
        <pc:picChg chg="del">
          <ac:chgData name="Ryan Policheri" userId="7303d0affa24d542" providerId="LiveId" clId="{7BDFB66C-46D9-47C1-A3FD-C51380E6F49F}" dt="2022-03-27T04:20:08.838" v="1385" actId="478"/>
          <ac:picMkLst>
            <pc:docMk/>
            <pc:sldMk cId="430385983" sldId="354"/>
            <ac:picMk id="7" creationId="{3BE3D403-E663-4DEE-8AF8-BC8145355CB7}"/>
          </ac:picMkLst>
        </pc:picChg>
      </pc:sldChg>
      <pc:sldChg chg="addSp delSp modSp add mod modAnim">
        <pc:chgData name="Ryan Policheri" userId="7303d0affa24d542" providerId="LiveId" clId="{7BDFB66C-46D9-47C1-A3FD-C51380E6F49F}" dt="2022-03-27T17:15:18.934" v="2816"/>
        <pc:sldMkLst>
          <pc:docMk/>
          <pc:sldMk cId="3597133343" sldId="355"/>
        </pc:sldMkLst>
        <pc:spChg chg="mod">
          <ac:chgData name="Ryan Policheri" userId="7303d0affa24d542" providerId="LiveId" clId="{7BDFB66C-46D9-47C1-A3FD-C51380E6F49F}" dt="2022-03-27T04:22:31.947" v="1519" actId="20577"/>
          <ac:spMkLst>
            <pc:docMk/>
            <pc:sldMk cId="3597133343" sldId="355"/>
            <ac:spMk id="4" creationId="{2B7C20C6-698F-4A52-B5AD-CA8155EBD668}"/>
          </ac:spMkLst>
        </pc:spChg>
        <pc:spChg chg="add mod">
          <ac:chgData name="Ryan Policheri" userId="7303d0affa24d542" providerId="LiveId" clId="{7BDFB66C-46D9-47C1-A3FD-C51380E6F49F}" dt="2022-03-27T04:33:23.500" v="2347" actId="20577"/>
          <ac:spMkLst>
            <pc:docMk/>
            <pc:sldMk cId="3597133343" sldId="355"/>
            <ac:spMk id="6" creationId="{6D857B4B-E12D-42B3-9801-4E062A9B3018}"/>
          </ac:spMkLst>
        </pc:spChg>
        <pc:spChg chg="mod">
          <ac:chgData name="Ryan Policheri" userId="7303d0affa24d542" providerId="LiveId" clId="{7BDFB66C-46D9-47C1-A3FD-C51380E6F49F}" dt="2022-03-27T04:23:06.271" v="1620" actId="1076"/>
          <ac:spMkLst>
            <pc:docMk/>
            <pc:sldMk cId="3597133343" sldId="355"/>
            <ac:spMk id="10" creationId="{12628AE4-0470-4ACD-BF56-018E94FAC155}"/>
          </ac:spMkLst>
        </pc:spChg>
        <pc:picChg chg="del mod">
          <ac:chgData name="Ryan Policheri" userId="7303d0affa24d542" providerId="LiveId" clId="{7BDFB66C-46D9-47C1-A3FD-C51380E6F49F}" dt="2022-03-27T04:24:13.830" v="1622" actId="478"/>
          <ac:picMkLst>
            <pc:docMk/>
            <pc:sldMk cId="3597133343" sldId="355"/>
            <ac:picMk id="5" creationId="{C296F300-3D38-465B-B6DA-C3609A1138CF}"/>
          </ac:picMkLst>
        </pc:picChg>
      </pc:sldChg>
      <pc:sldChg chg="addSp delSp modSp add mod modAnim">
        <pc:chgData name="Ryan Policheri" userId="7303d0affa24d542" providerId="LiveId" clId="{7BDFB66C-46D9-47C1-A3FD-C51380E6F49F}" dt="2022-03-27T19:05:22.443" v="4891"/>
        <pc:sldMkLst>
          <pc:docMk/>
          <pc:sldMk cId="1435069081" sldId="356"/>
        </pc:sldMkLst>
        <pc:spChg chg="mod">
          <ac:chgData name="Ryan Policheri" userId="7303d0affa24d542" providerId="LiveId" clId="{7BDFB66C-46D9-47C1-A3FD-C51380E6F49F}" dt="2022-03-27T04:34:41.229" v="2471" actId="20577"/>
          <ac:spMkLst>
            <pc:docMk/>
            <pc:sldMk cId="1435069081" sldId="356"/>
            <ac:spMk id="6" creationId="{6D857B4B-E12D-42B3-9801-4E062A9B3018}"/>
          </ac:spMkLst>
        </pc:spChg>
        <pc:spChg chg="add mod">
          <ac:chgData name="Ryan Policheri" userId="7303d0affa24d542" providerId="LiveId" clId="{7BDFB66C-46D9-47C1-A3FD-C51380E6F49F}" dt="2022-03-27T17:18:17.162" v="2828" actId="1076"/>
          <ac:spMkLst>
            <pc:docMk/>
            <pc:sldMk cId="1435069081" sldId="356"/>
            <ac:spMk id="9" creationId="{756A2BE7-5F14-4797-A600-2451B2C302BE}"/>
          </ac:spMkLst>
        </pc:spChg>
        <pc:spChg chg="mod">
          <ac:chgData name="Ryan Policheri" userId="7303d0affa24d542" providerId="LiveId" clId="{7BDFB66C-46D9-47C1-A3FD-C51380E6F49F}" dt="2022-03-27T04:32:57.983" v="2302" actId="14100"/>
          <ac:spMkLst>
            <pc:docMk/>
            <pc:sldMk cId="1435069081" sldId="356"/>
            <ac:spMk id="10" creationId="{12628AE4-0470-4ACD-BF56-018E94FAC155}"/>
          </ac:spMkLst>
        </pc:spChg>
        <pc:picChg chg="add mod">
          <ac:chgData name="Ryan Policheri" userId="7303d0affa24d542" providerId="LiveId" clId="{7BDFB66C-46D9-47C1-A3FD-C51380E6F49F}" dt="2022-03-27T17:18:11.359" v="2827" actId="1076"/>
          <ac:picMkLst>
            <pc:docMk/>
            <pc:sldMk cId="1435069081" sldId="356"/>
            <ac:picMk id="5" creationId="{645EA9E7-A222-4A85-9840-B5CEFA34E379}"/>
          </ac:picMkLst>
        </pc:picChg>
        <pc:picChg chg="add mod">
          <ac:chgData name="Ryan Policheri" userId="7303d0affa24d542" providerId="LiveId" clId="{7BDFB66C-46D9-47C1-A3FD-C51380E6F49F}" dt="2022-03-27T17:18:07.736" v="2826" actId="14100"/>
          <ac:picMkLst>
            <pc:docMk/>
            <pc:sldMk cId="1435069081" sldId="356"/>
            <ac:picMk id="7" creationId="{22567C21-8002-4188-BD1A-46F434F8872B}"/>
          </ac:picMkLst>
        </pc:picChg>
        <pc:picChg chg="add del mod">
          <ac:chgData name="Ryan Policheri" userId="7303d0affa24d542" providerId="LiveId" clId="{7BDFB66C-46D9-47C1-A3FD-C51380E6F49F}" dt="2022-03-27T04:34:54.117" v="2476"/>
          <ac:picMkLst>
            <pc:docMk/>
            <pc:sldMk cId="1435069081" sldId="356"/>
            <ac:picMk id="8" creationId="{6FCF5DBE-FD32-410D-9C4F-A8D675B7E414}"/>
          </ac:picMkLst>
        </pc:picChg>
      </pc:sldChg>
      <pc:sldChg chg="addSp delSp modSp add mod delAnim modAnim">
        <pc:chgData name="Ryan Policheri" userId="7303d0affa24d542" providerId="LiveId" clId="{7BDFB66C-46D9-47C1-A3FD-C51380E6F49F}" dt="2022-03-27T19:08:33.224" v="4900"/>
        <pc:sldMkLst>
          <pc:docMk/>
          <pc:sldMk cId="3582316769" sldId="357"/>
        </pc:sldMkLst>
        <pc:spChg chg="mod">
          <ac:chgData name="Ryan Policheri" userId="7303d0affa24d542" providerId="LiveId" clId="{7BDFB66C-46D9-47C1-A3FD-C51380E6F49F}" dt="2022-03-27T17:20:11.871" v="2862" actId="20577"/>
          <ac:spMkLst>
            <pc:docMk/>
            <pc:sldMk cId="3582316769" sldId="357"/>
            <ac:spMk id="4" creationId="{2B7C20C6-698F-4A52-B5AD-CA8155EBD668}"/>
          </ac:spMkLst>
        </pc:spChg>
        <pc:spChg chg="del">
          <ac:chgData name="Ryan Policheri" userId="7303d0affa24d542" providerId="LiveId" clId="{7BDFB66C-46D9-47C1-A3FD-C51380E6F49F}" dt="2022-03-27T17:20:22.192" v="2867" actId="478"/>
          <ac:spMkLst>
            <pc:docMk/>
            <pc:sldMk cId="3582316769" sldId="357"/>
            <ac:spMk id="6" creationId="{6D857B4B-E12D-42B3-9801-4E062A9B3018}"/>
          </ac:spMkLst>
        </pc:spChg>
        <pc:spChg chg="del mod">
          <ac:chgData name="Ryan Policheri" userId="7303d0affa24d542" providerId="LiveId" clId="{7BDFB66C-46D9-47C1-A3FD-C51380E6F49F}" dt="2022-03-27T17:20:16.754" v="2864" actId="478"/>
          <ac:spMkLst>
            <pc:docMk/>
            <pc:sldMk cId="3582316769" sldId="357"/>
            <ac:spMk id="9" creationId="{756A2BE7-5F14-4797-A600-2451B2C302BE}"/>
          </ac:spMkLst>
        </pc:spChg>
        <pc:spChg chg="add mod">
          <ac:chgData name="Ryan Policheri" userId="7303d0affa24d542" providerId="LiveId" clId="{7BDFB66C-46D9-47C1-A3FD-C51380E6F49F}" dt="2022-03-27T19:07:59.664" v="4898" actId="14100"/>
          <ac:spMkLst>
            <pc:docMk/>
            <pc:sldMk cId="3582316769" sldId="357"/>
            <ac:spMk id="16" creationId="{E9E397A7-8D85-4561-BB80-083F94D57B5D}"/>
          </ac:spMkLst>
        </pc:spChg>
        <pc:picChg chg="del">
          <ac:chgData name="Ryan Policheri" userId="7303d0affa24d542" providerId="LiveId" clId="{7BDFB66C-46D9-47C1-A3FD-C51380E6F49F}" dt="2022-03-27T17:20:17.871" v="2865" actId="478"/>
          <ac:picMkLst>
            <pc:docMk/>
            <pc:sldMk cId="3582316769" sldId="357"/>
            <ac:picMk id="5" creationId="{645EA9E7-A222-4A85-9840-B5CEFA34E379}"/>
          </ac:picMkLst>
        </pc:picChg>
        <pc:picChg chg="del">
          <ac:chgData name="Ryan Policheri" userId="7303d0affa24d542" providerId="LiveId" clId="{7BDFB66C-46D9-47C1-A3FD-C51380E6F49F}" dt="2022-03-27T17:20:18.724" v="2866" actId="478"/>
          <ac:picMkLst>
            <pc:docMk/>
            <pc:sldMk cId="3582316769" sldId="357"/>
            <ac:picMk id="7" creationId="{22567C21-8002-4188-BD1A-46F434F8872B}"/>
          </ac:picMkLst>
        </pc:picChg>
        <pc:picChg chg="add mod">
          <ac:chgData name="Ryan Policheri" userId="7303d0affa24d542" providerId="LiveId" clId="{7BDFB66C-46D9-47C1-A3FD-C51380E6F49F}" dt="2022-03-27T17:20:45.141" v="2878" actId="1076"/>
          <ac:picMkLst>
            <pc:docMk/>
            <pc:sldMk cId="3582316769" sldId="357"/>
            <ac:picMk id="8" creationId="{2E86C151-75E5-4FC6-8993-D5895DB1C780}"/>
          </ac:picMkLst>
        </pc:picChg>
        <pc:picChg chg="add mod">
          <ac:chgData name="Ryan Policheri" userId="7303d0affa24d542" providerId="LiveId" clId="{7BDFB66C-46D9-47C1-A3FD-C51380E6F49F}" dt="2022-03-27T17:20:48.395" v="2879" actId="14100"/>
          <ac:picMkLst>
            <pc:docMk/>
            <pc:sldMk cId="3582316769" sldId="357"/>
            <ac:picMk id="11" creationId="{1519E88D-5449-42AA-A8D2-6940B7FCC73A}"/>
          </ac:picMkLst>
        </pc:picChg>
        <pc:picChg chg="add mod">
          <ac:chgData name="Ryan Policheri" userId="7303d0affa24d542" providerId="LiveId" clId="{7BDFB66C-46D9-47C1-A3FD-C51380E6F49F}" dt="2022-03-27T17:23:36.766" v="2885" actId="1076"/>
          <ac:picMkLst>
            <pc:docMk/>
            <pc:sldMk cId="3582316769" sldId="357"/>
            <ac:picMk id="13" creationId="{24B51B08-94CD-45AB-9E60-81BB5A99844E}"/>
          </ac:picMkLst>
        </pc:picChg>
        <pc:picChg chg="add mod">
          <ac:chgData name="Ryan Policheri" userId="7303d0affa24d542" providerId="LiveId" clId="{7BDFB66C-46D9-47C1-A3FD-C51380E6F49F}" dt="2022-03-27T17:23:32.097" v="2883" actId="1076"/>
          <ac:picMkLst>
            <pc:docMk/>
            <pc:sldMk cId="3582316769" sldId="357"/>
            <ac:picMk id="15" creationId="{8E0C308E-4088-466B-81E8-1A8559B1A99C}"/>
          </ac:picMkLst>
        </pc:picChg>
      </pc:sldChg>
      <pc:sldChg chg="addSp delSp modSp add mod delAnim modAnim">
        <pc:chgData name="Ryan Policheri" userId="7303d0affa24d542" providerId="LiveId" clId="{7BDFB66C-46D9-47C1-A3FD-C51380E6F49F}" dt="2022-03-27T18:17:24.206" v="3637" actId="20577"/>
        <pc:sldMkLst>
          <pc:docMk/>
          <pc:sldMk cId="1349126123" sldId="358"/>
        </pc:sldMkLst>
        <pc:spChg chg="mod">
          <ac:chgData name="Ryan Policheri" userId="7303d0affa24d542" providerId="LiveId" clId="{7BDFB66C-46D9-47C1-A3FD-C51380E6F49F}" dt="2022-03-27T18:17:24.206" v="3637" actId="20577"/>
          <ac:spMkLst>
            <pc:docMk/>
            <pc:sldMk cId="1349126123" sldId="358"/>
            <ac:spMk id="4" creationId="{2B7C20C6-698F-4A52-B5AD-CA8155EBD668}"/>
          </ac:spMkLst>
        </pc:spChg>
        <pc:spChg chg="add mod">
          <ac:chgData name="Ryan Policheri" userId="7303d0affa24d542" providerId="LiveId" clId="{7BDFB66C-46D9-47C1-A3FD-C51380E6F49F}" dt="2022-03-27T18:16:29.385" v="3624" actId="14100"/>
          <ac:spMkLst>
            <pc:docMk/>
            <pc:sldMk cId="1349126123" sldId="358"/>
            <ac:spMk id="9" creationId="{8B3322F2-7272-45F9-9CD2-7D787FC33CBE}"/>
          </ac:spMkLst>
        </pc:spChg>
        <pc:picChg chg="add mod">
          <ac:chgData name="Ryan Policheri" userId="7303d0affa24d542" providerId="LiveId" clId="{7BDFB66C-46D9-47C1-A3FD-C51380E6F49F}" dt="2022-03-27T18:16:39.349" v="3630" actId="1076"/>
          <ac:picMkLst>
            <pc:docMk/>
            <pc:sldMk cId="1349126123" sldId="358"/>
            <ac:picMk id="5" creationId="{09D5E8D8-9CDD-42F0-99BD-3F1C9106E087}"/>
          </ac:picMkLst>
        </pc:picChg>
        <pc:picChg chg="del">
          <ac:chgData name="Ryan Policheri" userId="7303d0affa24d542" providerId="LiveId" clId="{7BDFB66C-46D9-47C1-A3FD-C51380E6F49F}" dt="2022-03-27T17:26:59.139" v="2917" actId="478"/>
          <ac:picMkLst>
            <pc:docMk/>
            <pc:sldMk cId="1349126123" sldId="358"/>
            <ac:picMk id="8" creationId="{2E86C151-75E5-4FC6-8993-D5895DB1C780}"/>
          </ac:picMkLst>
        </pc:picChg>
        <pc:picChg chg="del">
          <ac:chgData name="Ryan Policheri" userId="7303d0affa24d542" providerId="LiveId" clId="{7BDFB66C-46D9-47C1-A3FD-C51380E6F49F}" dt="2022-03-27T17:26:59.139" v="2917" actId="478"/>
          <ac:picMkLst>
            <pc:docMk/>
            <pc:sldMk cId="1349126123" sldId="358"/>
            <ac:picMk id="11" creationId="{1519E88D-5449-42AA-A8D2-6940B7FCC73A}"/>
          </ac:picMkLst>
        </pc:picChg>
        <pc:picChg chg="del">
          <ac:chgData name="Ryan Policheri" userId="7303d0affa24d542" providerId="LiveId" clId="{7BDFB66C-46D9-47C1-A3FD-C51380E6F49F}" dt="2022-03-27T17:26:59.139" v="2917" actId="478"/>
          <ac:picMkLst>
            <pc:docMk/>
            <pc:sldMk cId="1349126123" sldId="358"/>
            <ac:picMk id="13" creationId="{24B51B08-94CD-45AB-9E60-81BB5A99844E}"/>
          </ac:picMkLst>
        </pc:picChg>
        <pc:picChg chg="del">
          <ac:chgData name="Ryan Policheri" userId="7303d0affa24d542" providerId="LiveId" clId="{7BDFB66C-46D9-47C1-A3FD-C51380E6F49F}" dt="2022-03-27T17:26:59.139" v="2917" actId="478"/>
          <ac:picMkLst>
            <pc:docMk/>
            <pc:sldMk cId="1349126123" sldId="358"/>
            <ac:picMk id="15" creationId="{8E0C308E-4088-466B-81E8-1A8559B1A99C}"/>
          </ac:picMkLst>
        </pc:picChg>
      </pc:sldChg>
      <pc:sldChg chg="addSp modSp add mod modAnim">
        <pc:chgData name="Ryan Policheri" userId="7303d0affa24d542" providerId="LiveId" clId="{7BDFB66C-46D9-47C1-A3FD-C51380E6F49F}" dt="2022-03-27T18:17:44.400" v="3678" actId="20577"/>
        <pc:sldMkLst>
          <pc:docMk/>
          <pc:sldMk cId="3817764715" sldId="359"/>
        </pc:sldMkLst>
        <pc:spChg chg="mod">
          <ac:chgData name="Ryan Policheri" userId="7303d0affa24d542" providerId="LiveId" clId="{7BDFB66C-46D9-47C1-A3FD-C51380E6F49F}" dt="2022-03-27T18:17:44.400" v="3678" actId="20577"/>
          <ac:spMkLst>
            <pc:docMk/>
            <pc:sldMk cId="3817764715" sldId="359"/>
            <ac:spMk id="4" creationId="{2B7C20C6-698F-4A52-B5AD-CA8155EBD668}"/>
          </ac:spMkLst>
        </pc:spChg>
        <pc:spChg chg="mod">
          <ac:chgData name="Ryan Policheri" userId="7303d0affa24d542" providerId="LiveId" clId="{7BDFB66C-46D9-47C1-A3FD-C51380E6F49F}" dt="2022-03-27T17:38:12.889" v="3499" actId="20577"/>
          <ac:spMkLst>
            <pc:docMk/>
            <pc:sldMk cId="3817764715" sldId="359"/>
            <ac:spMk id="9" creationId="{8B3322F2-7272-45F9-9CD2-7D787FC33CBE}"/>
          </ac:spMkLst>
        </pc:spChg>
        <pc:picChg chg="add mod">
          <ac:chgData name="Ryan Policheri" userId="7303d0affa24d542" providerId="LiveId" clId="{7BDFB66C-46D9-47C1-A3FD-C51380E6F49F}" dt="2022-03-27T17:43:23.149" v="3503" actId="1076"/>
          <ac:picMkLst>
            <pc:docMk/>
            <pc:sldMk cId="3817764715" sldId="359"/>
            <ac:picMk id="5" creationId="{9FB4EADC-9AD2-4B02-B26A-1A59E9B6CF19}"/>
          </ac:picMkLst>
        </pc:picChg>
      </pc:sldChg>
      <pc:sldChg chg="add del">
        <pc:chgData name="Ryan Policheri" userId="7303d0affa24d542" providerId="LiveId" clId="{7BDFB66C-46D9-47C1-A3FD-C51380E6F49F}" dt="2022-03-27T18:18:04.882" v="3681" actId="47"/>
        <pc:sldMkLst>
          <pc:docMk/>
          <pc:sldMk cId="285984050" sldId="360"/>
        </pc:sldMkLst>
      </pc:sldChg>
      <pc:sldChg chg="addSp delSp modSp add mod delAnim modAnim modNotesTx">
        <pc:chgData name="Ryan Policheri" userId="7303d0affa24d542" providerId="LiveId" clId="{7BDFB66C-46D9-47C1-A3FD-C51380E6F49F}" dt="2022-03-27T18:46:41.076" v="4386"/>
        <pc:sldMkLst>
          <pc:docMk/>
          <pc:sldMk cId="2734211032" sldId="361"/>
        </pc:sldMkLst>
        <pc:spChg chg="mod">
          <ac:chgData name="Ryan Policheri" userId="7303d0affa24d542" providerId="LiveId" clId="{7BDFB66C-46D9-47C1-A3FD-C51380E6F49F}" dt="2022-03-27T18:18:29.484" v="3714" actId="20577"/>
          <ac:spMkLst>
            <pc:docMk/>
            <pc:sldMk cId="2734211032" sldId="361"/>
            <ac:spMk id="4" creationId="{2B7C20C6-698F-4A52-B5AD-CA8155EBD668}"/>
          </ac:spMkLst>
        </pc:spChg>
        <pc:spChg chg="mod">
          <ac:chgData name="Ryan Policheri" userId="7303d0affa24d542" providerId="LiveId" clId="{7BDFB66C-46D9-47C1-A3FD-C51380E6F49F}" dt="2022-03-27T18:25:16.215" v="3978" actId="1076"/>
          <ac:spMkLst>
            <pc:docMk/>
            <pc:sldMk cId="2734211032" sldId="361"/>
            <ac:spMk id="9" creationId="{8B3322F2-7272-45F9-9CD2-7D787FC33CBE}"/>
          </ac:spMkLst>
        </pc:spChg>
        <pc:picChg chg="del">
          <ac:chgData name="Ryan Policheri" userId="7303d0affa24d542" providerId="LiveId" clId="{7BDFB66C-46D9-47C1-A3FD-C51380E6F49F}" dt="2022-03-27T18:06:12.987" v="3507" actId="478"/>
          <ac:picMkLst>
            <pc:docMk/>
            <pc:sldMk cId="2734211032" sldId="361"/>
            <ac:picMk id="5" creationId="{9FB4EADC-9AD2-4B02-B26A-1A59E9B6CF19}"/>
          </ac:picMkLst>
        </pc:picChg>
        <pc:picChg chg="add mod">
          <ac:chgData name="Ryan Policheri" userId="7303d0affa24d542" providerId="LiveId" clId="{7BDFB66C-46D9-47C1-A3FD-C51380E6F49F}" dt="2022-03-27T18:26:09.254" v="4012" actId="1076"/>
          <ac:picMkLst>
            <pc:docMk/>
            <pc:sldMk cId="2734211032" sldId="361"/>
            <ac:picMk id="6" creationId="{0DE1487B-84C3-4830-8AF4-FF7989734981}"/>
          </ac:picMkLst>
        </pc:picChg>
        <pc:picChg chg="add del mod">
          <ac:chgData name="Ryan Policheri" userId="7303d0affa24d542" providerId="LiveId" clId="{7BDFB66C-46D9-47C1-A3FD-C51380E6F49F}" dt="2022-03-27T18:26:00.728" v="4007" actId="22"/>
          <ac:picMkLst>
            <pc:docMk/>
            <pc:sldMk cId="2734211032" sldId="361"/>
            <ac:picMk id="8" creationId="{EC1982EE-B9F2-479C-B8CA-A7BA9F43163D}"/>
          </ac:picMkLst>
        </pc:picChg>
      </pc:sldChg>
      <pc:sldChg chg="addSp delSp modSp add mod delAnim modAnim modNotesTx">
        <pc:chgData name="Ryan Policheri" userId="7303d0affa24d542" providerId="LiveId" clId="{7BDFB66C-46D9-47C1-A3FD-C51380E6F49F}" dt="2022-03-27T18:46:36.215" v="4385"/>
        <pc:sldMkLst>
          <pc:docMk/>
          <pc:sldMk cId="1968744268" sldId="362"/>
        </pc:sldMkLst>
        <pc:spChg chg="del mod">
          <ac:chgData name="Ryan Policheri" userId="7303d0affa24d542" providerId="LiveId" clId="{7BDFB66C-46D9-47C1-A3FD-C51380E6F49F}" dt="2022-03-27T18:26:16.412" v="4015" actId="478"/>
          <ac:spMkLst>
            <pc:docMk/>
            <pc:sldMk cId="1968744268" sldId="362"/>
            <ac:spMk id="9" creationId="{8B3322F2-7272-45F9-9CD2-7D787FC33CBE}"/>
          </ac:spMkLst>
        </pc:spChg>
        <pc:picChg chg="add mod">
          <ac:chgData name="Ryan Policheri" userId="7303d0affa24d542" providerId="LiveId" clId="{7BDFB66C-46D9-47C1-A3FD-C51380E6F49F}" dt="2022-03-27T18:26:40.140" v="4022" actId="1076"/>
          <ac:picMkLst>
            <pc:docMk/>
            <pc:sldMk cId="1968744268" sldId="362"/>
            <ac:picMk id="5" creationId="{F0A65E54-9FFB-4A6E-B2F9-CD8B474F0DD9}"/>
          </ac:picMkLst>
        </pc:picChg>
        <pc:picChg chg="del">
          <ac:chgData name="Ryan Policheri" userId="7303d0affa24d542" providerId="LiveId" clId="{7BDFB66C-46D9-47C1-A3FD-C51380E6F49F}" dt="2022-03-27T18:26:17.951" v="4016" actId="478"/>
          <ac:picMkLst>
            <pc:docMk/>
            <pc:sldMk cId="1968744268" sldId="362"/>
            <ac:picMk id="6" creationId="{0DE1487B-84C3-4830-8AF4-FF7989734981}"/>
          </ac:picMkLst>
        </pc:picChg>
      </pc:sldChg>
      <pc:sldChg chg="addSp delSp modSp add mod ord modAnim">
        <pc:chgData name="Ryan Policheri" userId="7303d0affa24d542" providerId="LiveId" clId="{7BDFB66C-46D9-47C1-A3FD-C51380E6F49F}" dt="2022-03-27T18:46:05.031" v="4384"/>
        <pc:sldMkLst>
          <pc:docMk/>
          <pc:sldMk cId="3743248633" sldId="363"/>
        </pc:sldMkLst>
        <pc:spChg chg="mod">
          <ac:chgData name="Ryan Policheri" userId="7303d0affa24d542" providerId="LiveId" clId="{7BDFB66C-46D9-47C1-A3FD-C51380E6F49F}" dt="2022-03-27T18:28:59.165" v="4032" actId="20577"/>
          <ac:spMkLst>
            <pc:docMk/>
            <pc:sldMk cId="3743248633" sldId="363"/>
            <ac:spMk id="4" creationId="{2B7C20C6-698F-4A52-B5AD-CA8155EBD668}"/>
          </ac:spMkLst>
        </pc:spChg>
        <pc:spChg chg="add del mod">
          <ac:chgData name="Ryan Policheri" userId="7303d0affa24d542" providerId="LiveId" clId="{7BDFB66C-46D9-47C1-A3FD-C51380E6F49F}" dt="2022-03-27T18:42:24.325" v="4339" actId="21"/>
          <ac:spMkLst>
            <pc:docMk/>
            <pc:sldMk cId="3743248633" sldId="363"/>
            <ac:spMk id="7" creationId="{912C5C79-1756-49A3-9D84-F35B06256A41}"/>
          </ac:spMkLst>
        </pc:spChg>
        <pc:spChg chg="mod">
          <ac:chgData name="Ryan Policheri" userId="7303d0affa24d542" providerId="LiveId" clId="{7BDFB66C-46D9-47C1-A3FD-C51380E6F49F}" dt="2022-03-27T18:43:02.920" v="4347" actId="14100"/>
          <ac:spMkLst>
            <pc:docMk/>
            <pc:sldMk cId="3743248633" sldId="363"/>
            <ac:spMk id="9" creationId="{8B3322F2-7272-45F9-9CD2-7D787FC33CBE}"/>
          </ac:spMkLst>
        </pc:spChg>
        <pc:spChg chg="add mod">
          <ac:chgData name="Ryan Policheri" userId="7303d0affa24d542" providerId="LiveId" clId="{7BDFB66C-46D9-47C1-A3FD-C51380E6F49F}" dt="2022-03-27T18:43:27.957" v="4349" actId="14100"/>
          <ac:spMkLst>
            <pc:docMk/>
            <pc:sldMk cId="3743248633" sldId="363"/>
            <ac:spMk id="11" creationId="{9A6CFF08-7C80-43C6-80DB-BD98E82F593C}"/>
          </ac:spMkLst>
        </pc:spChg>
        <pc:spChg chg="add mod">
          <ac:chgData name="Ryan Policheri" userId="7303d0affa24d542" providerId="LiveId" clId="{7BDFB66C-46D9-47C1-A3FD-C51380E6F49F}" dt="2022-03-27T18:43:49.057" v="4353" actId="14100"/>
          <ac:spMkLst>
            <pc:docMk/>
            <pc:sldMk cId="3743248633" sldId="363"/>
            <ac:spMk id="12" creationId="{AC1926E3-0A8B-44BA-A195-1245AB69E3FD}"/>
          </ac:spMkLst>
        </pc:spChg>
        <pc:spChg chg="add mod">
          <ac:chgData name="Ryan Policheri" userId="7303d0affa24d542" providerId="LiveId" clId="{7BDFB66C-46D9-47C1-A3FD-C51380E6F49F}" dt="2022-03-27T18:44:52.293" v="4365" actId="14100"/>
          <ac:spMkLst>
            <pc:docMk/>
            <pc:sldMk cId="3743248633" sldId="363"/>
            <ac:spMk id="13" creationId="{C6FD972B-76F3-48FA-BA7C-AF3BB733B488}"/>
          </ac:spMkLst>
        </pc:spChg>
        <pc:spChg chg="add mod">
          <ac:chgData name="Ryan Policheri" userId="7303d0affa24d542" providerId="LiveId" clId="{7BDFB66C-46D9-47C1-A3FD-C51380E6F49F}" dt="2022-03-27T18:45:04.310" v="4368" actId="14100"/>
          <ac:spMkLst>
            <pc:docMk/>
            <pc:sldMk cId="3743248633" sldId="363"/>
            <ac:spMk id="14" creationId="{068FF8DE-DD3A-4797-BD8B-6808167AA37B}"/>
          </ac:spMkLst>
        </pc:spChg>
        <pc:spChg chg="add mod">
          <ac:chgData name="Ryan Policheri" userId="7303d0affa24d542" providerId="LiveId" clId="{7BDFB66C-46D9-47C1-A3FD-C51380E6F49F}" dt="2022-03-27T18:45:30.040" v="4376" actId="1076"/>
          <ac:spMkLst>
            <pc:docMk/>
            <pc:sldMk cId="3743248633" sldId="363"/>
            <ac:spMk id="15" creationId="{83B52CEF-F610-4A3C-9951-D0A31CEEE2FC}"/>
          </ac:spMkLst>
        </pc:spChg>
        <pc:spChg chg="add mod">
          <ac:chgData name="Ryan Policheri" userId="7303d0affa24d542" providerId="LiveId" clId="{7BDFB66C-46D9-47C1-A3FD-C51380E6F49F}" dt="2022-03-27T18:45:53.926" v="4382" actId="14100"/>
          <ac:spMkLst>
            <pc:docMk/>
            <pc:sldMk cId="3743248633" sldId="363"/>
            <ac:spMk id="16" creationId="{87D4E735-3BE7-40BA-9DC3-45D765DD6156}"/>
          </ac:spMkLst>
        </pc:spChg>
        <pc:picChg chg="add mod">
          <ac:chgData name="Ryan Policheri" userId="7303d0affa24d542" providerId="LiveId" clId="{7BDFB66C-46D9-47C1-A3FD-C51380E6F49F}" dt="2022-03-27T18:45:17.692" v="4372" actId="1076"/>
          <ac:picMkLst>
            <pc:docMk/>
            <pc:sldMk cId="3743248633" sldId="363"/>
            <ac:picMk id="5" creationId="{196934F6-ECC8-4F1E-A759-1D01CD59AC4F}"/>
          </ac:picMkLst>
        </pc:picChg>
        <pc:picChg chg="del">
          <ac:chgData name="Ryan Policheri" userId="7303d0affa24d542" providerId="LiveId" clId="{7BDFB66C-46D9-47C1-A3FD-C51380E6F49F}" dt="2022-03-27T18:40:57.954" v="4327" actId="478"/>
          <ac:picMkLst>
            <pc:docMk/>
            <pc:sldMk cId="3743248633" sldId="363"/>
            <ac:picMk id="6" creationId="{0DE1487B-84C3-4830-8AF4-FF7989734981}"/>
          </ac:picMkLst>
        </pc:picChg>
      </pc:sldChg>
      <pc:sldChg chg="addSp delSp modSp add mod delAnim modAnim modNotesTx">
        <pc:chgData name="Ryan Policheri" userId="7303d0affa24d542" providerId="LiveId" clId="{7BDFB66C-46D9-47C1-A3FD-C51380E6F49F}" dt="2022-03-27T23:45:50.272" v="4902" actId="20577"/>
        <pc:sldMkLst>
          <pc:docMk/>
          <pc:sldMk cId="434623291" sldId="364"/>
        </pc:sldMkLst>
        <pc:spChg chg="mod">
          <ac:chgData name="Ryan Policheri" userId="7303d0affa24d542" providerId="LiveId" clId="{7BDFB66C-46D9-47C1-A3FD-C51380E6F49F}" dt="2022-03-27T18:52:01.360" v="4502" actId="20577"/>
          <ac:spMkLst>
            <pc:docMk/>
            <pc:sldMk cId="434623291" sldId="364"/>
            <ac:spMk id="4" creationId="{2B7C20C6-698F-4A52-B5AD-CA8155EBD668}"/>
          </ac:spMkLst>
        </pc:spChg>
        <pc:spChg chg="mod">
          <ac:chgData name="Ryan Policheri" userId="7303d0affa24d542" providerId="LiveId" clId="{7BDFB66C-46D9-47C1-A3FD-C51380E6F49F}" dt="2022-03-27T23:45:50.272" v="4902" actId="20577"/>
          <ac:spMkLst>
            <pc:docMk/>
            <pc:sldMk cId="434623291" sldId="364"/>
            <ac:spMk id="9" creationId="{8B3322F2-7272-45F9-9CD2-7D787FC33CBE}"/>
          </ac:spMkLst>
        </pc:spChg>
        <pc:spChg chg="del">
          <ac:chgData name="Ryan Policheri" userId="7303d0affa24d542" providerId="LiveId" clId="{7BDFB66C-46D9-47C1-A3FD-C51380E6F49F}" dt="2022-03-27T18:47:42.650" v="4413" actId="478"/>
          <ac:spMkLst>
            <pc:docMk/>
            <pc:sldMk cId="434623291" sldId="364"/>
            <ac:spMk id="11" creationId="{9A6CFF08-7C80-43C6-80DB-BD98E82F593C}"/>
          </ac:spMkLst>
        </pc:spChg>
        <pc:spChg chg="del">
          <ac:chgData name="Ryan Policheri" userId="7303d0affa24d542" providerId="LiveId" clId="{7BDFB66C-46D9-47C1-A3FD-C51380E6F49F}" dt="2022-03-27T18:47:34.077" v="4407" actId="478"/>
          <ac:spMkLst>
            <pc:docMk/>
            <pc:sldMk cId="434623291" sldId="364"/>
            <ac:spMk id="12" creationId="{AC1926E3-0A8B-44BA-A195-1245AB69E3FD}"/>
          </ac:spMkLst>
        </pc:spChg>
        <pc:spChg chg="del">
          <ac:chgData name="Ryan Policheri" userId="7303d0affa24d542" providerId="LiveId" clId="{7BDFB66C-46D9-47C1-A3FD-C51380E6F49F}" dt="2022-03-27T18:47:41.205" v="4412" actId="478"/>
          <ac:spMkLst>
            <pc:docMk/>
            <pc:sldMk cId="434623291" sldId="364"/>
            <ac:spMk id="13" creationId="{C6FD972B-76F3-48FA-BA7C-AF3BB733B488}"/>
          </ac:spMkLst>
        </pc:spChg>
        <pc:spChg chg="del">
          <ac:chgData name="Ryan Policheri" userId="7303d0affa24d542" providerId="LiveId" clId="{7BDFB66C-46D9-47C1-A3FD-C51380E6F49F}" dt="2022-03-27T18:47:35.049" v="4408" actId="478"/>
          <ac:spMkLst>
            <pc:docMk/>
            <pc:sldMk cId="434623291" sldId="364"/>
            <ac:spMk id="14" creationId="{068FF8DE-DD3A-4797-BD8B-6808167AA37B}"/>
          </ac:spMkLst>
        </pc:spChg>
        <pc:spChg chg="del">
          <ac:chgData name="Ryan Policheri" userId="7303d0affa24d542" providerId="LiveId" clId="{7BDFB66C-46D9-47C1-A3FD-C51380E6F49F}" dt="2022-03-27T18:47:35.868" v="4409" actId="478"/>
          <ac:spMkLst>
            <pc:docMk/>
            <pc:sldMk cId="434623291" sldId="364"/>
            <ac:spMk id="15" creationId="{83B52CEF-F610-4A3C-9951-D0A31CEEE2FC}"/>
          </ac:spMkLst>
        </pc:spChg>
        <pc:spChg chg="del">
          <ac:chgData name="Ryan Policheri" userId="7303d0affa24d542" providerId="LiveId" clId="{7BDFB66C-46D9-47C1-A3FD-C51380E6F49F}" dt="2022-03-27T18:47:40.300" v="4411" actId="478"/>
          <ac:spMkLst>
            <pc:docMk/>
            <pc:sldMk cId="434623291" sldId="364"/>
            <ac:spMk id="16" creationId="{87D4E735-3BE7-40BA-9DC3-45D765DD6156}"/>
          </ac:spMkLst>
        </pc:spChg>
        <pc:picChg chg="del">
          <ac:chgData name="Ryan Policheri" userId="7303d0affa24d542" providerId="LiveId" clId="{7BDFB66C-46D9-47C1-A3FD-C51380E6F49F}" dt="2022-03-27T18:47:32.291" v="4406" actId="478"/>
          <ac:picMkLst>
            <pc:docMk/>
            <pc:sldMk cId="434623291" sldId="364"/>
            <ac:picMk id="5" creationId="{196934F6-ECC8-4F1E-A759-1D01CD59AC4F}"/>
          </ac:picMkLst>
        </pc:picChg>
        <pc:picChg chg="add mod">
          <ac:chgData name="Ryan Policheri" userId="7303d0affa24d542" providerId="LiveId" clId="{7BDFB66C-46D9-47C1-A3FD-C51380E6F49F}" dt="2022-03-27T19:01:22.153" v="4886" actId="1076"/>
          <ac:picMkLst>
            <pc:docMk/>
            <pc:sldMk cId="434623291" sldId="364"/>
            <ac:picMk id="6" creationId="{D1249535-5E29-47B1-957B-4017DB9F433D}"/>
          </ac:picMkLst>
        </pc:picChg>
      </pc:sldChg>
    </pc:docChg>
  </pc:docChgLst>
  <pc:docChgLst>
    <pc:chgData name="Ryan Policheri" userId="7303d0affa24d542" providerId="LiveId" clId="{DA5CFDCB-3623-4F05-9D55-6D1B4DADD3DC}"/>
    <pc:docChg chg="undo custSel addSld delSld modSld sldOrd">
      <pc:chgData name="Ryan Policheri" userId="7303d0affa24d542" providerId="LiveId" clId="{DA5CFDCB-3623-4F05-9D55-6D1B4DADD3DC}" dt="2022-02-21T21:05:43.820" v="3675" actId="20577"/>
      <pc:docMkLst>
        <pc:docMk/>
      </pc:docMkLst>
      <pc:sldChg chg="modSp mod">
        <pc:chgData name="Ryan Policheri" userId="7303d0affa24d542" providerId="LiveId" clId="{DA5CFDCB-3623-4F05-9D55-6D1B4DADD3DC}" dt="2022-02-20T21:39:55.007" v="79" actId="20577"/>
        <pc:sldMkLst>
          <pc:docMk/>
          <pc:sldMk cId="3892510878" sldId="258"/>
        </pc:sldMkLst>
        <pc:spChg chg="mod">
          <ac:chgData name="Ryan Policheri" userId="7303d0affa24d542" providerId="LiveId" clId="{DA5CFDCB-3623-4F05-9D55-6D1B4DADD3DC}" dt="2022-02-20T21:39:39.281" v="62" actId="20577"/>
          <ac:spMkLst>
            <pc:docMk/>
            <pc:sldMk cId="3892510878" sldId="258"/>
            <ac:spMk id="5" creationId="{A71FEB04-6AB2-DD4F-B560-E3674C11A535}"/>
          </ac:spMkLst>
        </pc:spChg>
        <pc:spChg chg="mod">
          <ac:chgData name="Ryan Policheri" userId="7303d0affa24d542" providerId="LiveId" clId="{DA5CFDCB-3623-4F05-9D55-6D1B4DADD3DC}" dt="2022-02-20T21:39:55.007" v="79" actId="20577"/>
          <ac:spMkLst>
            <pc:docMk/>
            <pc:sldMk cId="3892510878" sldId="258"/>
            <ac:spMk id="13" creationId="{6C5EE2B8-026E-D04B-8925-60FA6F76C380}"/>
          </ac:spMkLst>
        </pc:spChg>
      </pc:sldChg>
      <pc:sldChg chg="addSp delSp modSp mod delAnim modAnim">
        <pc:chgData name="Ryan Policheri" userId="7303d0affa24d542" providerId="LiveId" clId="{DA5CFDCB-3623-4F05-9D55-6D1B4DADD3DC}" dt="2022-02-21T00:43:49.060" v="3312" actId="478"/>
        <pc:sldMkLst>
          <pc:docMk/>
          <pc:sldMk cId="448833372" sldId="310"/>
        </pc:sldMkLst>
        <pc:spChg chg="mod">
          <ac:chgData name="Ryan Policheri" userId="7303d0affa24d542" providerId="LiveId" clId="{DA5CFDCB-3623-4F05-9D55-6D1B4DADD3DC}" dt="2022-02-20T21:43:37.522" v="210" actId="20577"/>
          <ac:spMkLst>
            <pc:docMk/>
            <pc:sldMk cId="448833372" sldId="310"/>
            <ac:spMk id="2" creationId="{B0C34670-C73A-4487-A4E2-3E4C0E592381}"/>
          </ac:spMkLst>
        </pc:spChg>
        <pc:spChg chg="del">
          <ac:chgData name="Ryan Policheri" userId="7303d0affa24d542" providerId="LiveId" clId="{DA5CFDCB-3623-4F05-9D55-6D1B4DADD3DC}" dt="2022-02-20T21:42:55.237" v="119" actId="478"/>
          <ac:spMkLst>
            <pc:docMk/>
            <pc:sldMk cId="448833372" sldId="310"/>
            <ac:spMk id="3" creationId="{A1DE0D9B-4D8E-4325-8048-A6E3D0B5BDE1}"/>
          </ac:spMkLst>
        </pc:spChg>
        <pc:spChg chg="mod">
          <ac:chgData name="Ryan Policheri" userId="7303d0affa24d542" providerId="LiveId" clId="{DA5CFDCB-3623-4F05-9D55-6D1B4DADD3DC}" dt="2022-02-20T21:42:38.952" v="115" actId="20577"/>
          <ac:spMkLst>
            <pc:docMk/>
            <pc:sldMk cId="448833372" sldId="310"/>
            <ac:spMk id="4" creationId="{2B7C20C6-698F-4A52-B5AD-CA8155EBD668}"/>
          </ac:spMkLst>
        </pc:spChg>
        <pc:spChg chg="mod">
          <ac:chgData name="Ryan Policheri" userId="7303d0affa24d542" providerId="LiveId" clId="{DA5CFDCB-3623-4F05-9D55-6D1B4DADD3DC}" dt="2022-02-20T22:12:56.461" v="1538" actId="14100"/>
          <ac:spMkLst>
            <pc:docMk/>
            <pc:sldMk cId="448833372" sldId="310"/>
            <ac:spMk id="7" creationId="{21BB80BF-DACF-4155-B9E8-F35CBE30D44B}"/>
          </ac:spMkLst>
        </pc:spChg>
        <pc:spChg chg="add mod">
          <ac:chgData name="Ryan Policheri" userId="7303d0affa24d542" providerId="LiveId" clId="{DA5CFDCB-3623-4F05-9D55-6D1B4DADD3DC}" dt="2022-02-20T21:45:52.003" v="274" actId="14100"/>
          <ac:spMkLst>
            <pc:docMk/>
            <pc:sldMk cId="448833372" sldId="310"/>
            <ac:spMk id="8" creationId="{FF6D6D76-265D-40D1-9930-C6FC6529968B}"/>
          </ac:spMkLst>
        </pc:spChg>
        <pc:spChg chg="add del mod">
          <ac:chgData name="Ryan Policheri" userId="7303d0affa24d542" providerId="LiveId" clId="{DA5CFDCB-3623-4F05-9D55-6D1B4DADD3DC}" dt="2022-02-21T00:43:49.060" v="3312" actId="478"/>
          <ac:spMkLst>
            <pc:docMk/>
            <pc:sldMk cId="448833372" sldId="310"/>
            <ac:spMk id="10" creationId="{FEC18842-23EA-4056-BCF6-C00F0587143E}"/>
          </ac:spMkLst>
        </pc:spChg>
        <pc:picChg chg="del">
          <ac:chgData name="Ryan Policheri" userId="7303d0affa24d542" providerId="LiveId" clId="{DA5CFDCB-3623-4F05-9D55-6D1B4DADD3DC}" dt="2022-02-20T21:42:41.890" v="116" actId="478"/>
          <ac:picMkLst>
            <pc:docMk/>
            <pc:sldMk cId="448833372" sldId="310"/>
            <ac:picMk id="6" creationId="{3A82B7E1-6519-4BCD-9491-526149DAAA89}"/>
          </ac:picMkLst>
        </pc:picChg>
        <pc:picChg chg="add mod">
          <ac:chgData name="Ryan Policheri" userId="7303d0affa24d542" providerId="LiveId" clId="{DA5CFDCB-3623-4F05-9D55-6D1B4DADD3DC}" dt="2022-02-20T22:00:33.360" v="742" actId="1076"/>
          <ac:picMkLst>
            <pc:docMk/>
            <pc:sldMk cId="448833372" sldId="310"/>
            <ac:picMk id="9" creationId="{53ED6843-A5E3-463D-AF2F-79C57E3487FF}"/>
          </ac:picMkLst>
        </pc:picChg>
      </pc:sldChg>
      <pc:sldChg chg="addSp delSp modSp del mod delAnim modAnim">
        <pc:chgData name="Ryan Policheri" userId="7303d0affa24d542" providerId="LiveId" clId="{DA5CFDCB-3623-4F05-9D55-6D1B4DADD3DC}" dt="2022-02-20T22:01:40.281" v="746" actId="47"/>
        <pc:sldMkLst>
          <pc:docMk/>
          <pc:sldMk cId="826987868" sldId="311"/>
        </pc:sldMkLst>
        <pc:spChg chg="add mod">
          <ac:chgData name="Ryan Policheri" userId="7303d0affa24d542" providerId="LiveId" clId="{DA5CFDCB-3623-4F05-9D55-6D1B4DADD3DC}" dt="2022-02-20T22:01:09.524" v="743" actId="478"/>
          <ac:spMkLst>
            <pc:docMk/>
            <pc:sldMk cId="826987868" sldId="311"/>
            <ac:spMk id="5" creationId="{54658474-8828-4A1A-AD6B-11EC1CA66C99}"/>
          </ac:spMkLst>
        </pc:spChg>
        <pc:spChg chg="del">
          <ac:chgData name="Ryan Policheri" userId="7303d0affa24d542" providerId="LiveId" clId="{DA5CFDCB-3623-4F05-9D55-6D1B4DADD3DC}" dt="2022-02-20T22:01:09.524" v="743" actId="478"/>
          <ac:spMkLst>
            <pc:docMk/>
            <pc:sldMk cId="826987868" sldId="311"/>
            <ac:spMk id="7" creationId="{21BB80BF-DACF-4155-B9E8-F35CBE30D44B}"/>
          </ac:spMkLst>
        </pc:spChg>
      </pc:sldChg>
      <pc:sldChg chg="delSp modSp del mod">
        <pc:chgData name="Ryan Policheri" userId="7303d0affa24d542" providerId="LiveId" clId="{DA5CFDCB-3623-4F05-9D55-6D1B4DADD3DC}" dt="2022-02-20T22:22:54.088" v="2062" actId="47"/>
        <pc:sldMkLst>
          <pc:docMk/>
          <pc:sldMk cId="147369866" sldId="312"/>
        </pc:sldMkLst>
        <pc:spChg chg="mod">
          <ac:chgData name="Ryan Policheri" userId="7303d0affa24d542" providerId="LiveId" clId="{DA5CFDCB-3623-4F05-9D55-6D1B4DADD3DC}" dt="2022-02-20T22:22:08.186" v="2056" actId="20577"/>
          <ac:spMkLst>
            <pc:docMk/>
            <pc:sldMk cId="147369866" sldId="312"/>
            <ac:spMk id="4" creationId="{2B7C20C6-698F-4A52-B5AD-CA8155EBD668}"/>
          </ac:spMkLst>
        </pc:spChg>
        <pc:picChg chg="del">
          <ac:chgData name="Ryan Policheri" userId="7303d0affa24d542" providerId="LiveId" clId="{DA5CFDCB-3623-4F05-9D55-6D1B4DADD3DC}" dt="2022-02-20T22:22:51.698" v="2061" actId="478"/>
          <ac:picMkLst>
            <pc:docMk/>
            <pc:sldMk cId="147369866" sldId="312"/>
            <ac:picMk id="9" creationId="{E72AECCB-4FCB-4639-B1D4-91D8F7F36781}"/>
          </ac:picMkLst>
        </pc:picChg>
      </pc:sldChg>
      <pc:sldChg chg="del">
        <pc:chgData name="Ryan Policheri" userId="7303d0affa24d542" providerId="LiveId" clId="{DA5CFDCB-3623-4F05-9D55-6D1B4DADD3DC}" dt="2022-02-20T22:22:32.191" v="2060" actId="47"/>
        <pc:sldMkLst>
          <pc:docMk/>
          <pc:sldMk cId="519673135" sldId="313"/>
        </pc:sldMkLst>
      </pc:sldChg>
      <pc:sldChg chg="del">
        <pc:chgData name="Ryan Policheri" userId="7303d0affa24d542" providerId="LiveId" clId="{DA5CFDCB-3623-4F05-9D55-6D1B4DADD3DC}" dt="2022-02-21T00:32:19.286" v="3308" actId="47"/>
        <pc:sldMkLst>
          <pc:docMk/>
          <pc:sldMk cId="4232914599" sldId="314"/>
        </pc:sldMkLst>
      </pc:sldChg>
      <pc:sldChg chg="del">
        <pc:chgData name="Ryan Policheri" userId="7303d0affa24d542" providerId="LiveId" clId="{DA5CFDCB-3623-4F05-9D55-6D1B4DADD3DC}" dt="2022-02-21T00:32:23.098" v="3309" actId="47"/>
        <pc:sldMkLst>
          <pc:docMk/>
          <pc:sldMk cId="102948680" sldId="315"/>
        </pc:sldMkLst>
      </pc:sldChg>
      <pc:sldChg chg="addSp delSp modSp add mod delAnim modAnim">
        <pc:chgData name="Ryan Policheri" userId="7303d0affa24d542" providerId="LiveId" clId="{DA5CFDCB-3623-4F05-9D55-6D1B4DADD3DC}" dt="2022-02-20T22:16:06.965" v="1569"/>
        <pc:sldMkLst>
          <pc:docMk/>
          <pc:sldMk cId="2915936417" sldId="316"/>
        </pc:sldMkLst>
        <pc:spChg chg="mod">
          <ac:chgData name="Ryan Policheri" userId="7303d0affa24d542" providerId="LiveId" clId="{DA5CFDCB-3623-4F05-9D55-6D1B4DADD3DC}" dt="2022-02-20T22:03:54.253" v="1021" actId="20577"/>
          <ac:spMkLst>
            <pc:docMk/>
            <pc:sldMk cId="2915936417" sldId="316"/>
            <ac:spMk id="4" creationId="{2B7C20C6-698F-4A52-B5AD-CA8155EBD668}"/>
          </ac:spMkLst>
        </pc:spChg>
        <pc:spChg chg="mod">
          <ac:chgData name="Ryan Policheri" userId="7303d0affa24d542" providerId="LiveId" clId="{DA5CFDCB-3623-4F05-9D55-6D1B4DADD3DC}" dt="2022-02-20T22:12:14.106" v="1456" actId="20577"/>
          <ac:spMkLst>
            <pc:docMk/>
            <pc:sldMk cId="2915936417" sldId="316"/>
            <ac:spMk id="7" creationId="{21BB80BF-DACF-4155-B9E8-F35CBE30D44B}"/>
          </ac:spMkLst>
        </pc:spChg>
        <pc:spChg chg="del">
          <ac:chgData name="Ryan Policheri" userId="7303d0affa24d542" providerId="LiveId" clId="{DA5CFDCB-3623-4F05-9D55-6D1B4DADD3DC}" dt="2022-02-20T22:02:00.321" v="756" actId="478"/>
          <ac:spMkLst>
            <pc:docMk/>
            <pc:sldMk cId="2915936417" sldId="316"/>
            <ac:spMk id="8" creationId="{FF6D6D76-265D-40D1-9930-C6FC6529968B}"/>
          </ac:spMkLst>
        </pc:spChg>
        <pc:picChg chg="add mod">
          <ac:chgData name="Ryan Policheri" userId="7303d0affa24d542" providerId="LiveId" clId="{DA5CFDCB-3623-4F05-9D55-6D1B4DADD3DC}" dt="2022-02-20T22:15:44.451" v="1565" actId="14100"/>
          <ac:picMkLst>
            <pc:docMk/>
            <pc:sldMk cId="2915936417" sldId="316"/>
            <ac:picMk id="5" creationId="{746C3AB4-CD03-4546-AAE0-1AB3014EC7CF}"/>
          </ac:picMkLst>
        </pc:picChg>
        <pc:picChg chg="del">
          <ac:chgData name="Ryan Policheri" userId="7303d0affa24d542" providerId="LiveId" clId="{DA5CFDCB-3623-4F05-9D55-6D1B4DADD3DC}" dt="2022-02-20T22:01:51.445" v="749" actId="478"/>
          <ac:picMkLst>
            <pc:docMk/>
            <pc:sldMk cId="2915936417" sldId="316"/>
            <ac:picMk id="9" creationId="{53ED6843-A5E3-463D-AF2F-79C57E3487FF}"/>
          </ac:picMkLst>
        </pc:picChg>
        <pc:picChg chg="add del mod ord">
          <ac:chgData name="Ryan Policheri" userId="7303d0affa24d542" providerId="LiveId" clId="{DA5CFDCB-3623-4F05-9D55-6D1B4DADD3DC}" dt="2022-02-20T22:15:05.001" v="1552" actId="478"/>
          <ac:picMkLst>
            <pc:docMk/>
            <pc:sldMk cId="2915936417" sldId="316"/>
            <ac:picMk id="10" creationId="{7C003B01-80DB-4F4F-A9D8-21E152820A58}"/>
          </ac:picMkLst>
        </pc:picChg>
        <pc:picChg chg="add mod ord">
          <ac:chgData name="Ryan Policheri" userId="7303d0affa24d542" providerId="LiveId" clId="{DA5CFDCB-3623-4F05-9D55-6D1B4DADD3DC}" dt="2022-02-20T22:15:49.223" v="1566" actId="1076"/>
          <ac:picMkLst>
            <pc:docMk/>
            <pc:sldMk cId="2915936417" sldId="316"/>
            <ac:picMk id="12" creationId="{C48A39E4-1108-40C3-A85D-693519B62BCC}"/>
          </ac:picMkLst>
        </pc:picChg>
      </pc:sldChg>
      <pc:sldChg chg="add del">
        <pc:chgData name="Ryan Policheri" userId="7303d0affa24d542" providerId="LiveId" clId="{DA5CFDCB-3623-4F05-9D55-6D1B4DADD3DC}" dt="2022-02-20T22:01:42.981" v="747" actId="2696"/>
        <pc:sldMkLst>
          <pc:docMk/>
          <pc:sldMk cId="4127834478" sldId="316"/>
        </pc:sldMkLst>
      </pc:sldChg>
      <pc:sldChg chg="delSp modSp add mod delAnim">
        <pc:chgData name="Ryan Policheri" userId="7303d0affa24d542" providerId="LiveId" clId="{DA5CFDCB-3623-4F05-9D55-6D1B4DADD3DC}" dt="2022-02-20T22:21:32.976" v="2023" actId="20577"/>
        <pc:sldMkLst>
          <pc:docMk/>
          <pc:sldMk cId="760341323" sldId="317"/>
        </pc:sldMkLst>
        <pc:spChg chg="mod">
          <ac:chgData name="Ryan Policheri" userId="7303d0affa24d542" providerId="LiveId" clId="{DA5CFDCB-3623-4F05-9D55-6D1B4DADD3DC}" dt="2022-02-20T22:17:25.985" v="1590" actId="20577"/>
          <ac:spMkLst>
            <pc:docMk/>
            <pc:sldMk cId="760341323" sldId="317"/>
            <ac:spMk id="4" creationId="{2B7C20C6-698F-4A52-B5AD-CA8155EBD668}"/>
          </ac:spMkLst>
        </pc:spChg>
        <pc:spChg chg="mod">
          <ac:chgData name="Ryan Policheri" userId="7303d0affa24d542" providerId="LiveId" clId="{DA5CFDCB-3623-4F05-9D55-6D1B4DADD3DC}" dt="2022-02-20T22:21:32.976" v="2023" actId="20577"/>
          <ac:spMkLst>
            <pc:docMk/>
            <pc:sldMk cId="760341323" sldId="317"/>
            <ac:spMk id="7" creationId="{21BB80BF-DACF-4155-B9E8-F35CBE30D44B}"/>
          </ac:spMkLst>
        </pc:spChg>
        <pc:picChg chg="del">
          <ac:chgData name="Ryan Policheri" userId="7303d0affa24d542" providerId="LiveId" clId="{DA5CFDCB-3623-4F05-9D55-6D1B4DADD3DC}" dt="2022-02-20T22:17:13.897" v="1571" actId="478"/>
          <ac:picMkLst>
            <pc:docMk/>
            <pc:sldMk cId="760341323" sldId="317"/>
            <ac:picMk id="5" creationId="{746C3AB4-CD03-4546-AAE0-1AB3014EC7CF}"/>
          </ac:picMkLst>
        </pc:picChg>
        <pc:picChg chg="del">
          <ac:chgData name="Ryan Policheri" userId="7303d0affa24d542" providerId="LiveId" clId="{DA5CFDCB-3623-4F05-9D55-6D1B4DADD3DC}" dt="2022-02-20T22:17:14.545" v="1572" actId="478"/>
          <ac:picMkLst>
            <pc:docMk/>
            <pc:sldMk cId="760341323" sldId="317"/>
            <ac:picMk id="12" creationId="{C48A39E4-1108-40C3-A85D-693519B62BCC}"/>
          </ac:picMkLst>
        </pc:picChg>
      </pc:sldChg>
      <pc:sldChg chg="addSp modSp add mod modAnim modNotesTx">
        <pc:chgData name="Ryan Policheri" userId="7303d0affa24d542" providerId="LiveId" clId="{DA5CFDCB-3623-4F05-9D55-6D1B4DADD3DC}" dt="2022-02-20T22:44:34.730" v="2722" actId="20577"/>
        <pc:sldMkLst>
          <pc:docMk/>
          <pc:sldMk cId="542616424" sldId="318"/>
        </pc:sldMkLst>
        <pc:spChg chg="mod">
          <ac:chgData name="Ryan Policheri" userId="7303d0affa24d542" providerId="LiveId" clId="{DA5CFDCB-3623-4F05-9D55-6D1B4DADD3DC}" dt="2022-02-20T22:22:21.176" v="2059" actId="20577"/>
          <ac:spMkLst>
            <pc:docMk/>
            <pc:sldMk cId="542616424" sldId="318"/>
            <ac:spMk id="4" creationId="{2B7C20C6-698F-4A52-B5AD-CA8155EBD668}"/>
          </ac:spMkLst>
        </pc:spChg>
        <pc:spChg chg="mod">
          <ac:chgData name="Ryan Policheri" userId="7303d0affa24d542" providerId="LiveId" clId="{DA5CFDCB-3623-4F05-9D55-6D1B4DADD3DC}" dt="2022-02-20T22:44:34.730" v="2722" actId="20577"/>
          <ac:spMkLst>
            <pc:docMk/>
            <pc:sldMk cId="542616424" sldId="318"/>
            <ac:spMk id="7" creationId="{21BB80BF-DACF-4155-B9E8-F35CBE30D44B}"/>
          </ac:spMkLst>
        </pc:spChg>
        <pc:spChg chg="add mod">
          <ac:chgData name="Ryan Policheri" userId="7303d0affa24d542" providerId="LiveId" clId="{DA5CFDCB-3623-4F05-9D55-6D1B4DADD3DC}" dt="2022-02-20T22:41:52.620" v="2648" actId="571"/>
          <ac:spMkLst>
            <pc:docMk/>
            <pc:sldMk cId="542616424" sldId="318"/>
            <ac:spMk id="14" creationId="{1C4A08BA-2841-4412-8B1E-377E29CCA97A}"/>
          </ac:spMkLst>
        </pc:spChg>
        <pc:spChg chg="add mod">
          <ac:chgData name="Ryan Policheri" userId="7303d0affa24d542" providerId="LiveId" clId="{DA5CFDCB-3623-4F05-9D55-6D1B4DADD3DC}" dt="2022-02-20T22:41:54.616" v="2650" actId="571"/>
          <ac:spMkLst>
            <pc:docMk/>
            <pc:sldMk cId="542616424" sldId="318"/>
            <ac:spMk id="20" creationId="{3DC49028-37B1-4D60-81D2-195AC5158BF1}"/>
          </ac:spMkLst>
        </pc:spChg>
        <pc:picChg chg="add mod">
          <ac:chgData name="Ryan Policheri" userId="7303d0affa24d542" providerId="LiveId" clId="{DA5CFDCB-3623-4F05-9D55-6D1B4DADD3DC}" dt="2022-02-20T22:33:51.690" v="2609" actId="1076"/>
          <ac:picMkLst>
            <pc:docMk/>
            <pc:sldMk cId="542616424" sldId="318"/>
            <ac:picMk id="5" creationId="{E5C8D034-CC36-40DC-8F08-3D118FA1E9D4}"/>
          </ac:picMkLst>
        </pc:picChg>
        <pc:picChg chg="add mod">
          <ac:chgData name="Ryan Policheri" userId="7303d0affa24d542" providerId="LiveId" clId="{DA5CFDCB-3623-4F05-9D55-6D1B4DADD3DC}" dt="2022-02-20T22:35:35.486" v="2632" actId="1076"/>
          <ac:picMkLst>
            <pc:docMk/>
            <pc:sldMk cId="542616424" sldId="318"/>
            <ac:picMk id="8" creationId="{32FCB234-713E-4552-9B11-D5A0E5A41254}"/>
          </ac:picMkLst>
        </pc:picChg>
        <pc:picChg chg="add mod">
          <ac:chgData name="Ryan Policheri" userId="7303d0affa24d542" providerId="LiveId" clId="{DA5CFDCB-3623-4F05-9D55-6D1B4DADD3DC}" dt="2022-02-20T22:40:07.596" v="2639" actId="1076"/>
          <ac:picMkLst>
            <pc:docMk/>
            <pc:sldMk cId="542616424" sldId="318"/>
            <ac:picMk id="10" creationId="{2AF59D32-CF88-4719-A876-DE35D9FE887A}"/>
          </ac:picMkLst>
        </pc:picChg>
        <pc:picChg chg="add mod">
          <ac:chgData name="Ryan Policheri" userId="7303d0affa24d542" providerId="LiveId" clId="{DA5CFDCB-3623-4F05-9D55-6D1B4DADD3DC}" dt="2022-02-20T22:40:14.903" v="2643" actId="14100"/>
          <ac:picMkLst>
            <pc:docMk/>
            <pc:sldMk cId="542616424" sldId="318"/>
            <ac:picMk id="12" creationId="{17C810EA-E8FB-45BC-B30E-047C6EE7ACDF}"/>
          </ac:picMkLst>
        </pc:picChg>
        <pc:picChg chg="add mod">
          <ac:chgData name="Ryan Policheri" userId="7303d0affa24d542" providerId="LiveId" clId="{DA5CFDCB-3623-4F05-9D55-6D1B4DADD3DC}" dt="2022-02-20T22:41:52.620" v="2648" actId="571"/>
          <ac:picMkLst>
            <pc:docMk/>
            <pc:sldMk cId="542616424" sldId="318"/>
            <ac:picMk id="15" creationId="{25ADEB99-6947-4493-9CA0-D5D1B84A9EFA}"/>
          </ac:picMkLst>
        </pc:picChg>
        <pc:picChg chg="add mod">
          <ac:chgData name="Ryan Policheri" userId="7303d0affa24d542" providerId="LiveId" clId="{DA5CFDCB-3623-4F05-9D55-6D1B4DADD3DC}" dt="2022-02-20T22:41:52.620" v="2648" actId="571"/>
          <ac:picMkLst>
            <pc:docMk/>
            <pc:sldMk cId="542616424" sldId="318"/>
            <ac:picMk id="16" creationId="{3C8FE71A-73FA-45EE-BC80-8BFBFCA17623}"/>
          </ac:picMkLst>
        </pc:picChg>
        <pc:picChg chg="add mod">
          <ac:chgData name="Ryan Policheri" userId="7303d0affa24d542" providerId="LiveId" clId="{DA5CFDCB-3623-4F05-9D55-6D1B4DADD3DC}" dt="2022-02-20T22:41:52.620" v="2648" actId="571"/>
          <ac:picMkLst>
            <pc:docMk/>
            <pc:sldMk cId="542616424" sldId="318"/>
            <ac:picMk id="17" creationId="{C7F0E880-9429-40CC-8B0F-190732617F40}"/>
          </ac:picMkLst>
        </pc:picChg>
        <pc:picChg chg="add mod">
          <ac:chgData name="Ryan Policheri" userId="7303d0affa24d542" providerId="LiveId" clId="{DA5CFDCB-3623-4F05-9D55-6D1B4DADD3DC}" dt="2022-02-20T22:41:52.620" v="2648" actId="571"/>
          <ac:picMkLst>
            <pc:docMk/>
            <pc:sldMk cId="542616424" sldId="318"/>
            <ac:picMk id="18" creationId="{174A0DDA-723C-49F1-B569-57983D3DEBBA}"/>
          </ac:picMkLst>
        </pc:picChg>
        <pc:picChg chg="add mod">
          <ac:chgData name="Ryan Policheri" userId="7303d0affa24d542" providerId="LiveId" clId="{DA5CFDCB-3623-4F05-9D55-6D1B4DADD3DC}" dt="2022-02-20T22:41:52.620" v="2648" actId="571"/>
          <ac:picMkLst>
            <pc:docMk/>
            <pc:sldMk cId="542616424" sldId="318"/>
            <ac:picMk id="19" creationId="{A61958D2-B747-490B-8DAD-872A494A5A79}"/>
          </ac:picMkLst>
        </pc:picChg>
        <pc:picChg chg="add mod">
          <ac:chgData name="Ryan Policheri" userId="7303d0affa24d542" providerId="LiveId" clId="{DA5CFDCB-3623-4F05-9D55-6D1B4DADD3DC}" dt="2022-02-20T22:41:54.616" v="2650" actId="571"/>
          <ac:picMkLst>
            <pc:docMk/>
            <pc:sldMk cId="542616424" sldId="318"/>
            <ac:picMk id="21" creationId="{5EE638D5-4C93-4B51-8ABB-F85FBE6BED98}"/>
          </ac:picMkLst>
        </pc:picChg>
        <pc:picChg chg="add mod">
          <ac:chgData name="Ryan Policheri" userId="7303d0affa24d542" providerId="LiveId" clId="{DA5CFDCB-3623-4F05-9D55-6D1B4DADD3DC}" dt="2022-02-20T22:41:54.616" v="2650" actId="571"/>
          <ac:picMkLst>
            <pc:docMk/>
            <pc:sldMk cId="542616424" sldId="318"/>
            <ac:picMk id="22" creationId="{F9D23A0B-D079-4E67-A956-E52A4B862CD3}"/>
          </ac:picMkLst>
        </pc:picChg>
        <pc:picChg chg="add mod">
          <ac:chgData name="Ryan Policheri" userId="7303d0affa24d542" providerId="LiveId" clId="{DA5CFDCB-3623-4F05-9D55-6D1B4DADD3DC}" dt="2022-02-20T22:41:54.616" v="2650" actId="571"/>
          <ac:picMkLst>
            <pc:docMk/>
            <pc:sldMk cId="542616424" sldId="318"/>
            <ac:picMk id="23" creationId="{508148A5-0AF0-4DD5-A137-66A0FBF3C428}"/>
          </ac:picMkLst>
        </pc:picChg>
        <pc:picChg chg="add mod">
          <ac:chgData name="Ryan Policheri" userId="7303d0affa24d542" providerId="LiveId" clId="{DA5CFDCB-3623-4F05-9D55-6D1B4DADD3DC}" dt="2022-02-20T22:41:54.616" v="2650" actId="571"/>
          <ac:picMkLst>
            <pc:docMk/>
            <pc:sldMk cId="542616424" sldId="318"/>
            <ac:picMk id="24" creationId="{47CE2885-4130-497A-A251-83C295059CA3}"/>
          </ac:picMkLst>
        </pc:picChg>
        <pc:picChg chg="add mod">
          <ac:chgData name="Ryan Policheri" userId="7303d0affa24d542" providerId="LiveId" clId="{DA5CFDCB-3623-4F05-9D55-6D1B4DADD3DC}" dt="2022-02-20T22:41:54.616" v="2650" actId="571"/>
          <ac:picMkLst>
            <pc:docMk/>
            <pc:sldMk cId="542616424" sldId="318"/>
            <ac:picMk id="25" creationId="{0EA4EB38-18B1-4BDB-A970-8FEC10C25EB5}"/>
          </ac:picMkLst>
        </pc:picChg>
        <pc:picChg chg="add mod">
          <ac:chgData name="Ryan Policheri" userId="7303d0affa24d542" providerId="LiveId" clId="{DA5CFDCB-3623-4F05-9D55-6D1B4DADD3DC}" dt="2022-02-20T22:34:44.702" v="2619" actId="1076"/>
          <ac:picMkLst>
            <pc:docMk/>
            <pc:sldMk cId="542616424" sldId="318"/>
            <ac:picMk id="1026" creationId="{3BA0BD6B-86C5-446A-9BB4-ED3DE9E4BADF}"/>
          </ac:picMkLst>
        </pc:picChg>
      </pc:sldChg>
      <pc:sldChg chg="addSp delSp modSp add mod ord">
        <pc:chgData name="Ryan Policheri" userId="7303d0affa24d542" providerId="LiveId" clId="{DA5CFDCB-3623-4F05-9D55-6D1B4DADD3DC}" dt="2022-02-20T23:17:01.308" v="3307" actId="1076"/>
        <pc:sldMkLst>
          <pc:docMk/>
          <pc:sldMk cId="448965816" sldId="319"/>
        </pc:sldMkLst>
        <pc:spChg chg="mod">
          <ac:chgData name="Ryan Policheri" userId="7303d0affa24d542" providerId="LiveId" clId="{DA5CFDCB-3623-4F05-9D55-6D1B4DADD3DC}" dt="2022-02-20T22:45:13.578" v="2793" actId="20577"/>
          <ac:spMkLst>
            <pc:docMk/>
            <pc:sldMk cId="448965816" sldId="319"/>
            <ac:spMk id="4" creationId="{2B7C20C6-698F-4A52-B5AD-CA8155EBD668}"/>
          </ac:spMkLst>
        </pc:spChg>
        <pc:spChg chg="mod">
          <ac:chgData name="Ryan Policheri" userId="7303d0affa24d542" providerId="LiveId" clId="{DA5CFDCB-3623-4F05-9D55-6D1B4DADD3DC}" dt="2022-02-20T23:16:35.133" v="3303" actId="20577"/>
          <ac:spMkLst>
            <pc:docMk/>
            <pc:sldMk cId="448965816" sldId="319"/>
            <ac:spMk id="7" creationId="{21BB80BF-DACF-4155-B9E8-F35CBE30D44B}"/>
          </ac:spMkLst>
        </pc:spChg>
        <pc:picChg chg="add mod">
          <ac:chgData name="Ryan Policheri" userId="7303d0affa24d542" providerId="LiveId" clId="{DA5CFDCB-3623-4F05-9D55-6D1B4DADD3DC}" dt="2022-02-20T22:51:43.240" v="3297" actId="1076"/>
          <ac:picMkLst>
            <pc:docMk/>
            <pc:sldMk cId="448965816" sldId="319"/>
            <ac:picMk id="5" creationId="{E8CB3635-0347-4795-A58D-7B3283401F87}"/>
          </ac:picMkLst>
        </pc:picChg>
        <pc:picChg chg="add del mod">
          <ac:chgData name="Ryan Policheri" userId="7303d0affa24d542" providerId="LiveId" clId="{DA5CFDCB-3623-4F05-9D55-6D1B4DADD3DC}" dt="2022-02-20T23:16:55.907" v="3304" actId="478"/>
          <ac:picMkLst>
            <pc:docMk/>
            <pc:sldMk cId="448965816" sldId="319"/>
            <ac:picMk id="8" creationId="{DAEB4613-157A-4687-A5A0-8616B9B29340}"/>
          </ac:picMkLst>
        </pc:picChg>
        <pc:picChg chg="add mod">
          <ac:chgData name="Ryan Policheri" userId="7303d0affa24d542" providerId="LiveId" clId="{DA5CFDCB-3623-4F05-9D55-6D1B4DADD3DC}" dt="2022-02-20T23:17:01.308" v="3307" actId="1076"/>
          <ac:picMkLst>
            <pc:docMk/>
            <pc:sldMk cId="448965816" sldId="319"/>
            <ac:picMk id="10" creationId="{D83BF9E5-5940-4AE4-8506-22F19A1E8B00}"/>
          </ac:picMkLst>
        </pc:picChg>
      </pc:sldChg>
      <pc:sldChg chg="modSp add mod">
        <pc:chgData name="Ryan Policheri" userId="7303d0affa24d542" providerId="LiveId" clId="{DA5CFDCB-3623-4F05-9D55-6D1B4DADD3DC}" dt="2022-02-21T21:05:43.820" v="3675" actId="20577"/>
        <pc:sldMkLst>
          <pc:docMk/>
          <pc:sldMk cId="3496099526" sldId="320"/>
        </pc:sldMkLst>
        <pc:spChg chg="mod">
          <ac:chgData name="Ryan Policheri" userId="7303d0affa24d542" providerId="LiveId" clId="{DA5CFDCB-3623-4F05-9D55-6D1B4DADD3DC}" dt="2022-02-21T20:57:51.990" v="3345" actId="20577"/>
          <ac:spMkLst>
            <pc:docMk/>
            <pc:sldMk cId="3496099526" sldId="320"/>
            <ac:spMk id="4" creationId="{2B7C20C6-698F-4A52-B5AD-CA8155EBD668}"/>
          </ac:spMkLst>
        </pc:spChg>
        <pc:spChg chg="mod">
          <ac:chgData name="Ryan Policheri" userId="7303d0affa24d542" providerId="LiveId" clId="{DA5CFDCB-3623-4F05-9D55-6D1B4DADD3DC}" dt="2022-02-21T21:05:43.820" v="3675" actId="20577"/>
          <ac:spMkLst>
            <pc:docMk/>
            <pc:sldMk cId="3496099526" sldId="320"/>
            <ac:spMk id="7" creationId="{21BB80BF-DACF-4155-B9E8-F35CBE30D44B}"/>
          </ac:spMkLst>
        </pc:spChg>
      </pc:sldChg>
    </pc:docChg>
  </pc:docChgLst>
  <pc:docChgLst>
    <pc:chgData name="Ryan Policheri" userId="7303d0affa24d542" providerId="LiveId" clId="{0497B3C0-0876-4C5B-9D06-B8F7188DCC3C}"/>
    <pc:docChg chg="undo custSel addSld delSld modSld sldOrd">
      <pc:chgData name="Ryan Policheri" userId="7303d0affa24d542" providerId="LiveId" clId="{0497B3C0-0876-4C5B-9D06-B8F7188DCC3C}" dt="2022-01-16T22:30:18.786" v="190" actId="22"/>
      <pc:docMkLst>
        <pc:docMk/>
      </pc:docMkLst>
      <pc:sldChg chg="ord">
        <pc:chgData name="Ryan Policheri" userId="7303d0affa24d542" providerId="LiveId" clId="{0497B3C0-0876-4C5B-9D06-B8F7188DCC3C}" dt="2022-01-16T22:10:04.593" v="1"/>
        <pc:sldMkLst>
          <pc:docMk/>
          <pc:sldMk cId="774220955" sldId="281"/>
        </pc:sldMkLst>
      </pc:sldChg>
      <pc:sldChg chg="ord">
        <pc:chgData name="Ryan Policheri" userId="7303d0affa24d542" providerId="LiveId" clId="{0497B3C0-0876-4C5B-9D06-B8F7188DCC3C}" dt="2022-01-16T22:10:06.306" v="3"/>
        <pc:sldMkLst>
          <pc:docMk/>
          <pc:sldMk cId="4271828092" sldId="283"/>
        </pc:sldMkLst>
      </pc:sldChg>
      <pc:sldChg chg="del">
        <pc:chgData name="Ryan Policheri" userId="7303d0affa24d542" providerId="LiveId" clId="{0497B3C0-0876-4C5B-9D06-B8F7188DCC3C}" dt="2022-01-16T22:10:23.853" v="7" actId="47"/>
        <pc:sldMkLst>
          <pc:docMk/>
          <pc:sldMk cId="3507161566" sldId="289"/>
        </pc:sldMkLst>
      </pc:sldChg>
      <pc:sldChg chg="del">
        <pc:chgData name="Ryan Policheri" userId="7303d0affa24d542" providerId="LiveId" clId="{0497B3C0-0876-4C5B-9D06-B8F7188DCC3C}" dt="2022-01-16T22:10:08.749" v="4" actId="47"/>
        <pc:sldMkLst>
          <pc:docMk/>
          <pc:sldMk cId="855729019" sldId="290"/>
        </pc:sldMkLst>
      </pc:sldChg>
      <pc:sldChg chg="del">
        <pc:chgData name="Ryan Policheri" userId="7303d0affa24d542" providerId="LiveId" clId="{0497B3C0-0876-4C5B-9D06-B8F7188DCC3C}" dt="2022-01-16T22:10:10.393" v="5" actId="47"/>
        <pc:sldMkLst>
          <pc:docMk/>
          <pc:sldMk cId="1629675450" sldId="291"/>
        </pc:sldMkLst>
      </pc:sldChg>
      <pc:sldChg chg="del">
        <pc:chgData name="Ryan Policheri" userId="7303d0affa24d542" providerId="LiveId" clId="{0497B3C0-0876-4C5B-9D06-B8F7188DCC3C}" dt="2022-01-16T22:10:47.148" v="8" actId="47"/>
        <pc:sldMkLst>
          <pc:docMk/>
          <pc:sldMk cId="2456216296" sldId="292"/>
        </pc:sldMkLst>
      </pc:sldChg>
      <pc:sldChg chg="addSp delSp modSp mod">
        <pc:chgData name="Ryan Policheri" userId="7303d0affa24d542" providerId="LiveId" clId="{0497B3C0-0876-4C5B-9D06-B8F7188DCC3C}" dt="2022-01-16T22:30:14.389" v="188" actId="478"/>
        <pc:sldMkLst>
          <pc:docMk/>
          <pc:sldMk cId="1073383706" sldId="293"/>
        </pc:sldMkLst>
        <pc:spChg chg="mod">
          <ac:chgData name="Ryan Policheri" userId="7303d0affa24d542" providerId="LiveId" clId="{0497B3C0-0876-4C5B-9D06-B8F7188DCC3C}" dt="2022-01-16T22:20:20.252" v="161" actId="20577"/>
          <ac:spMkLst>
            <pc:docMk/>
            <pc:sldMk cId="1073383706" sldId="293"/>
            <ac:spMk id="2" creationId="{10CAC19D-673F-3345-BD04-606C8275C6EF}"/>
          </ac:spMkLst>
        </pc:spChg>
        <pc:picChg chg="del">
          <ac:chgData name="Ryan Policheri" userId="7303d0affa24d542" providerId="LiveId" clId="{0497B3C0-0876-4C5B-9D06-B8F7188DCC3C}" dt="2022-01-16T22:20:23.691" v="162" actId="478"/>
          <ac:picMkLst>
            <pc:docMk/>
            <pc:sldMk cId="1073383706" sldId="293"/>
            <ac:picMk id="5" creationId="{2E0CC200-74FA-4103-B6AB-7ECEE69135CF}"/>
          </ac:picMkLst>
        </pc:picChg>
        <pc:picChg chg="add del mod">
          <ac:chgData name="Ryan Policheri" userId="7303d0affa24d542" providerId="LiveId" clId="{0497B3C0-0876-4C5B-9D06-B8F7188DCC3C}" dt="2022-01-16T22:30:14.389" v="188" actId="478"/>
          <ac:picMkLst>
            <pc:docMk/>
            <pc:sldMk cId="1073383706" sldId="293"/>
            <ac:picMk id="6" creationId="{4B8A2DEC-0224-4F7E-A05C-165BD39C460C}"/>
          </ac:picMkLst>
        </pc:picChg>
        <pc:picChg chg="add del mod">
          <ac:chgData name="Ryan Policheri" userId="7303d0affa24d542" providerId="LiveId" clId="{0497B3C0-0876-4C5B-9D06-B8F7188DCC3C}" dt="2022-01-16T22:30:13.975" v="187" actId="22"/>
          <ac:picMkLst>
            <pc:docMk/>
            <pc:sldMk cId="1073383706" sldId="293"/>
            <ac:picMk id="8" creationId="{859193F1-191E-4A13-8465-BE3B8DA1AFCE}"/>
          </ac:picMkLst>
        </pc:picChg>
      </pc:sldChg>
      <pc:sldChg chg="del">
        <pc:chgData name="Ryan Policheri" userId="7303d0affa24d542" providerId="LiveId" clId="{0497B3C0-0876-4C5B-9D06-B8F7188DCC3C}" dt="2022-01-16T22:10:19.655" v="6" actId="47"/>
        <pc:sldMkLst>
          <pc:docMk/>
          <pc:sldMk cId="224209865" sldId="294"/>
        </pc:sldMkLst>
      </pc:sldChg>
      <pc:sldChg chg="addSp delSp modSp add del mod ord">
        <pc:chgData name="Ryan Policheri" userId="7303d0affa24d542" providerId="LiveId" clId="{0497B3C0-0876-4C5B-9D06-B8F7188DCC3C}" dt="2022-01-16T22:15:04.520" v="122" actId="47"/>
        <pc:sldMkLst>
          <pc:docMk/>
          <pc:sldMk cId="1043261537" sldId="294"/>
        </pc:sldMkLst>
        <pc:spChg chg="del mod">
          <ac:chgData name="Ryan Policheri" userId="7303d0affa24d542" providerId="LiveId" clId="{0497B3C0-0876-4C5B-9D06-B8F7188DCC3C}" dt="2022-01-16T22:12:33.245" v="70" actId="478"/>
          <ac:spMkLst>
            <pc:docMk/>
            <pc:sldMk cId="1043261537" sldId="294"/>
            <ac:spMk id="4" creationId="{2E10204D-9F50-4A76-B9D9-ACD00988E595}"/>
          </ac:spMkLst>
        </pc:spChg>
        <pc:spChg chg="add mod">
          <ac:chgData name="Ryan Policheri" userId="7303d0affa24d542" providerId="LiveId" clId="{0497B3C0-0876-4C5B-9D06-B8F7188DCC3C}" dt="2022-01-16T22:14:48.135" v="121" actId="20577"/>
          <ac:spMkLst>
            <pc:docMk/>
            <pc:sldMk cId="1043261537" sldId="294"/>
            <ac:spMk id="6" creationId="{E1CDB93F-0C7B-4EA9-A97E-E87C96640761}"/>
          </ac:spMkLst>
        </pc:spChg>
      </pc:sldChg>
      <pc:sldChg chg="addSp delSp modSp add mod">
        <pc:chgData name="Ryan Policheri" userId="7303d0affa24d542" providerId="LiveId" clId="{0497B3C0-0876-4C5B-9D06-B8F7188DCC3C}" dt="2022-01-16T22:30:18.786" v="190" actId="22"/>
        <pc:sldMkLst>
          <pc:docMk/>
          <pc:sldMk cId="2808756546" sldId="294"/>
        </pc:sldMkLst>
        <pc:spChg chg="mod">
          <ac:chgData name="Ryan Policheri" userId="7303d0affa24d542" providerId="LiveId" clId="{0497B3C0-0876-4C5B-9D06-B8F7188DCC3C}" dt="2022-01-16T22:21:33.262" v="178" actId="20577"/>
          <ac:spMkLst>
            <pc:docMk/>
            <pc:sldMk cId="2808756546" sldId="294"/>
            <ac:spMk id="2" creationId="{10CAC19D-673F-3345-BD04-606C8275C6EF}"/>
          </ac:spMkLst>
        </pc:spChg>
        <pc:picChg chg="add">
          <ac:chgData name="Ryan Policheri" userId="7303d0affa24d542" providerId="LiveId" clId="{0497B3C0-0876-4C5B-9D06-B8F7188DCC3C}" dt="2022-01-16T22:30:18.786" v="190" actId="22"/>
          <ac:picMkLst>
            <pc:docMk/>
            <pc:sldMk cId="2808756546" sldId="294"/>
            <ac:picMk id="5" creationId="{F56AB2C5-CC86-4AFF-B3A6-7D3A244D59C8}"/>
          </ac:picMkLst>
        </pc:picChg>
        <pc:picChg chg="del">
          <ac:chgData name="Ryan Policheri" userId="7303d0affa24d542" providerId="LiveId" clId="{0497B3C0-0876-4C5B-9D06-B8F7188DCC3C}" dt="2022-01-16T22:30:18.236" v="189" actId="478"/>
          <ac:picMkLst>
            <pc:docMk/>
            <pc:sldMk cId="2808756546" sldId="294"/>
            <ac:picMk id="6" creationId="{4B8A2DEC-0224-4F7E-A05C-165BD39C460C}"/>
          </ac:picMkLst>
        </pc:picChg>
      </pc:sldChg>
      <pc:sldChg chg="new del">
        <pc:chgData name="Ryan Policheri" userId="7303d0affa24d542" providerId="LiveId" clId="{0497B3C0-0876-4C5B-9D06-B8F7188DCC3C}" dt="2022-01-16T22:11:36.906" v="10" actId="680"/>
        <pc:sldMkLst>
          <pc:docMk/>
          <pc:sldMk cId="3320044039" sldId="294"/>
        </pc:sldMkLst>
      </pc:sldChg>
    </pc:docChg>
  </pc:docChgLst>
  <pc:docChgLst>
    <pc:chgData name="Ryan Policheri" userId="7303d0affa24d542" providerId="LiveId" clId="{F325BC05-7AAC-4753-95C4-CC6D81582D5B}"/>
    <pc:docChg chg="modSld">
      <pc:chgData name="Ryan Policheri" userId="7303d0affa24d542" providerId="LiveId" clId="{F325BC05-7AAC-4753-95C4-CC6D81582D5B}" dt="2021-10-25T14:50:54.413" v="187" actId="20577"/>
      <pc:docMkLst>
        <pc:docMk/>
      </pc:docMkLst>
      <pc:sldChg chg="modSp mod">
        <pc:chgData name="Ryan Policheri" userId="7303d0affa24d542" providerId="LiveId" clId="{F325BC05-7AAC-4753-95C4-CC6D81582D5B}" dt="2021-10-25T14:50:54.413" v="187" actId="20577"/>
        <pc:sldMkLst>
          <pc:docMk/>
          <pc:sldMk cId="2545520894" sldId="257"/>
        </pc:sldMkLst>
        <pc:spChg chg="mod">
          <ac:chgData name="Ryan Policheri" userId="7303d0affa24d542" providerId="LiveId" clId="{F325BC05-7AAC-4753-95C4-CC6D81582D5B}" dt="2021-10-25T14:49:57.077" v="16" actId="20577"/>
          <ac:spMkLst>
            <pc:docMk/>
            <pc:sldMk cId="2545520894" sldId="257"/>
            <ac:spMk id="2" creationId="{10CAC19D-673F-3345-BD04-606C8275C6EF}"/>
          </ac:spMkLst>
        </pc:spChg>
        <pc:spChg chg="mod">
          <ac:chgData name="Ryan Policheri" userId="7303d0affa24d542" providerId="LiveId" clId="{F325BC05-7AAC-4753-95C4-CC6D81582D5B}" dt="2021-10-25T14:50:54.413" v="187" actId="20577"/>
          <ac:spMkLst>
            <pc:docMk/>
            <pc:sldMk cId="2545520894" sldId="257"/>
            <ac:spMk id="3" creationId="{45F38EF3-4160-274C-BC55-60E4EA50D7E9}"/>
          </ac:spMkLst>
        </pc:spChg>
      </pc:sldChg>
    </pc:docChg>
  </pc:docChgLst>
  <pc:docChgLst>
    <pc:chgData name="Ryan Policheri" userId="7303d0affa24d542" providerId="LiveId" clId="{BDB7592B-224C-464A-B742-38C401803669}"/>
    <pc:docChg chg="undo redo custSel addSld delSld modSld sldOrd">
      <pc:chgData name="Ryan Policheri" userId="7303d0affa24d542" providerId="LiveId" clId="{BDB7592B-224C-464A-B742-38C401803669}" dt="2022-03-09T02:52:29.726" v="4481" actId="20577"/>
      <pc:docMkLst>
        <pc:docMk/>
      </pc:docMkLst>
      <pc:sldChg chg="modSp add mod">
        <pc:chgData name="Ryan Policheri" userId="7303d0affa24d542" providerId="LiveId" clId="{BDB7592B-224C-464A-B742-38C401803669}" dt="2022-03-08T23:18:16.144" v="1796" actId="20577"/>
        <pc:sldMkLst>
          <pc:docMk/>
          <pc:sldMk cId="875287396" sldId="304"/>
        </pc:sldMkLst>
        <pc:spChg chg="mod">
          <ac:chgData name="Ryan Policheri" userId="7303d0affa24d542" providerId="LiveId" clId="{BDB7592B-224C-464A-B742-38C401803669}" dt="2022-03-08T23:18:16.144" v="1796" actId="20577"/>
          <ac:spMkLst>
            <pc:docMk/>
            <pc:sldMk cId="875287396" sldId="304"/>
            <ac:spMk id="3" creationId="{89B780DC-B4AF-4ACA-96AF-E77685048311}"/>
          </ac:spMkLst>
        </pc:spChg>
      </pc:sldChg>
      <pc:sldChg chg="addSp delSp modSp mod delAnim modAnim">
        <pc:chgData name="Ryan Policheri" userId="7303d0affa24d542" providerId="LiveId" clId="{BDB7592B-224C-464A-B742-38C401803669}" dt="2022-03-08T22:20:24.055" v="243"/>
        <pc:sldMkLst>
          <pc:docMk/>
          <pc:sldMk cId="3333168633" sldId="321"/>
        </pc:sldMkLst>
        <pc:spChg chg="mod">
          <ac:chgData name="Ryan Policheri" userId="7303d0affa24d542" providerId="LiveId" clId="{BDB7592B-224C-464A-B742-38C401803669}" dt="2022-03-08T22:04:01.449" v="153" actId="20577"/>
          <ac:spMkLst>
            <pc:docMk/>
            <pc:sldMk cId="3333168633" sldId="321"/>
            <ac:spMk id="2" creationId="{B0C34670-C73A-4487-A4E2-3E4C0E592381}"/>
          </ac:spMkLst>
        </pc:spChg>
        <pc:spChg chg="mod">
          <ac:chgData name="Ryan Policheri" userId="7303d0affa24d542" providerId="LiveId" clId="{BDB7592B-224C-464A-B742-38C401803669}" dt="2022-03-08T21:52:35.841" v="84" actId="20577"/>
          <ac:spMkLst>
            <pc:docMk/>
            <pc:sldMk cId="3333168633" sldId="321"/>
            <ac:spMk id="4" creationId="{2B7C20C6-698F-4A52-B5AD-CA8155EBD668}"/>
          </ac:spMkLst>
        </pc:spChg>
        <pc:spChg chg="mod">
          <ac:chgData name="Ryan Policheri" userId="7303d0affa24d542" providerId="LiveId" clId="{BDB7592B-224C-464A-B742-38C401803669}" dt="2022-03-08T21:52:40.312" v="85" actId="6549"/>
          <ac:spMkLst>
            <pc:docMk/>
            <pc:sldMk cId="3333168633" sldId="321"/>
            <ac:spMk id="7" creationId="{A4F9C242-4334-4852-B655-B04FC17ED22B}"/>
          </ac:spMkLst>
        </pc:spChg>
        <pc:spChg chg="del">
          <ac:chgData name="Ryan Policheri" userId="7303d0affa24d542" providerId="LiveId" clId="{BDB7592B-224C-464A-B742-38C401803669}" dt="2022-03-08T21:52:41.999" v="87" actId="478"/>
          <ac:spMkLst>
            <pc:docMk/>
            <pc:sldMk cId="3333168633" sldId="321"/>
            <ac:spMk id="10" creationId="{87141E94-2227-46A4-BC0D-C404C7A2F9E2}"/>
          </ac:spMkLst>
        </pc:spChg>
        <pc:spChg chg="add mod">
          <ac:chgData name="Ryan Policheri" userId="7303d0affa24d542" providerId="LiveId" clId="{BDB7592B-224C-464A-B742-38C401803669}" dt="2022-03-08T22:12:39.392" v="214" actId="1076"/>
          <ac:spMkLst>
            <pc:docMk/>
            <pc:sldMk cId="3333168633" sldId="321"/>
            <ac:spMk id="17" creationId="{4796413E-F6AE-4B8E-8D2B-F0154A66A977}"/>
          </ac:spMkLst>
        </pc:spChg>
        <pc:spChg chg="add mod">
          <ac:chgData name="Ryan Policheri" userId="7303d0affa24d542" providerId="LiveId" clId="{BDB7592B-224C-464A-B742-38C401803669}" dt="2022-03-08T22:12:39.392" v="214" actId="1076"/>
          <ac:spMkLst>
            <pc:docMk/>
            <pc:sldMk cId="3333168633" sldId="321"/>
            <ac:spMk id="18" creationId="{41E02406-166F-4CD3-AB67-7C423FD7161A}"/>
          </ac:spMkLst>
        </pc:spChg>
        <pc:spChg chg="add mod">
          <ac:chgData name="Ryan Policheri" userId="7303d0affa24d542" providerId="LiveId" clId="{BDB7592B-224C-464A-B742-38C401803669}" dt="2022-03-08T22:12:39.392" v="214" actId="1076"/>
          <ac:spMkLst>
            <pc:docMk/>
            <pc:sldMk cId="3333168633" sldId="321"/>
            <ac:spMk id="22" creationId="{C4CDA259-6FE3-4CC3-B186-DBA9AF0202D8}"/>
          </ac:spMkLst>
        </pc:spChg>
        <pc:spChg chg="add del mod">
          <ac:chgData name="Ryan Policheri" userId="7303d0affa24d542" providerId="LiveId" clId="{BDB7592B-224C-464A-B742-38C401803669}" dt="2022-03-08T22:15:57.833" v="216" actId="478"/>
          <ac:spMkLst>
            <pc:docMk/>
            <pc:sldMk cId="3333168633" sldId="321"/>
            <ac:spMk id="27" creationId="{1CDD878D-6A49-4C55-99B3-4CD100F5C68A}"/>
          </ac:spMkLst>
        </pc:spChg>
        <pc:spChg chg="add mod">
          <ac:chgData name="Ryan Policheri" userId="7303d0affa24d542" providerId="LiveId" clId="{BDB7592B-224C-464A-B742-38C401803669}" dt="2022-03-08T22:18:09.037" v="232" actId="208"/>
          <ac:spMkLst>
            <pc:docMk/>
            <pc:sldMk cId="3333168633" sldId="321"/>
            <ac:spMk id="28" creationId="{B3E1770A-58DD-49D1-BABA-6552C207E125}"/>
          </ac:spMkLst>
        </pc:spChg>
        <pc:graphicFrameChg chg="add del">
          <ac:chgData name="Ryan Policheri" userId="7303d0affa24d542" providerId="LiveId" clId="{BDB7592B-224C-464A-B742-38C401803669}" dt="2022-03-08T21:55:29.646" v="90" actId="478"/>
          <ac:graphicFrameMkLst>
            <pc:docMk/>
            <pc:sldMk cId="3333168633" sldId="321"/>
            <ac:graphicFrameMk id="3" creationId="{918496AA-E96C-4888-8EF0-3FEB0FA7628E}"/>
          </ac:graphicFrameMkLst>
        </pc:graphicFrameChg>
        <pc:picChg chg="del">
          <ac:chgData name="Ryan Policheri" userId="7303d0affa24d542" providerId="LiveId" clId="{BDB7592B-224C-464A-B742-38C401803669}" dt="2022-03-08T21:52:41.067" v="86" actId="478"/>
          <ac:picMkLst>
            <pc:docMk/>
            <pc:sldMk cId="3333168633" sldId="321"/>
            <ac:picMk id="6" creationId="{70B9959F-1657-4E5D-9549-5E2FD476C83D}"/>
          </ac:picMkLst>
        </pc:picChg>
        <pc:picChg chg="add del mod">
          <ac:chgData name="Ryan Policheri" userId="7303d0affa24d542" providerId="LiveId" clId="{BDB7592B-224C-464A-B742-38C401803669}" dt="2022-03-08T21:57:21.196" v="98" actId="478"/>
          <ac:picMkLst>
            <pc:docMk/>
            <pc:sldMk cId="3333168633" sldId="321"/>
            <ac:picMk id="8" creationId="{EC338982-FF21-4360-A0A3-31404A5F9F85}"/>
          </ac:picMkLst>
        </pc:picChg>
        <pc:picChg chg="add del mod">
          <ac:chgData name="Ryan Policheri" userId="7303d0affa24d542" providerId="LiveId" clId="{BDB7592B-224C-464A-B742-38C401803669}" dt="2022-03-08T21:57:29.330" v="104" actId="22"/>
          <ac:picMkLst>
            <pc:docMk/>
            <pc:sldMk cId="3333168633" sldId="321"/>
            <ac:picMk id="11" creationId="{D1B92352-57D4-43F4-8DC2-CAE9750FF52D}"/>
          </ac:picMkLst>
        </pc:picChg>
        <pc:picChg chg="del">
          <ac:chgData name="Ryan Policheri" userId="7303d0affa24d542" providerId="LiveId" clId="{BDB7592B-224C-464A-B742-38C401803669}" dt="2022-03-08T21:52:42.475" v="88" actId="478"/>
          <ac:picMkLst>
            <pc:docMk/>
            <pc:sldMk cId="3333168633" sldId="321"/>
            <ac:picMk id="12" creationId="{5332A8F5-493D-4430-891D-23A61121A271}"/>
          </ac:picMkLst>
        </pc:picChg>
        <pc:picChg chg="add del mod">
          <ac:chgData name="Ryan Policheri" userId="7303d0affa24d542" providerId="LiveId" clId="{BDB7592B-224C-464A-B742-38C401803669}" dt="2022-03-08T21:59:12.144" v="111" actId="478"/>
          <ac:picMkLst>
            <pc:docMk/>
            <pc:sldMk cId="3333168633" sldId="321"/>
            <ac:picMk id="14" creationId="{BFF3795F-7FCA-4696-ACCC-100CFD9834DA}"/>
          </ac:picMkLst>
        </pc:picChg>
        <pc:picChg chg="add mod">
          <ac:chgData name="Ryan Policheri" userId="7303d0affa24d542" providerId="LiveId" clId="{BDB7592B-224C-464A-B742-38C401803669}" dt="2022-03-08T22:12:39.392" v="214" actId="1076"/>
          <ac:picMkLst>
            <pc:docMk/>
            <pc:sldMk cId="3333168633" sldId="321"/>
            <ac:picMk id="16" creationId="{3CE22FD7-8D33-4840-B31F-CB13D266B4AF}"/>
          </ac:picMkLst>
        </pc:picChg>
        <pc:picChg chg="add mod">
          <ac:chgData name="Ryan Policheri" userId="7303d0affa24d542" providerId="LiveId" clId="{BDB7592B-224C-464A-B742-38C401803669}" dt="2022-03-08T22:12:39.392" v="214" actId="1076"/>
          <ac:picMkLst>
            <pc:docMk/>
            <pc:sldMk cId="3333168633" sldId="321"/>
            <ac:picMk id="26" creationId="{0C79FB2C-15C3-489D-9F8B-BA39B7BB81F1}"/>
          </ac:picMkLst>
        </pc:picChg>
        <pc:picChg chg="add mod">
          <ac:chgData name="Ryan Policheri" userId="7303d0affa24d542" providerId="LiveId" clId="{BDB7592B-224C-464A-B742-38C401803669}" dt="2022-03-08T22:18:18.912" v="233" actId="1076"/>
          <ac:picMkLst>
            <pc:docMk/>
            <pc:sldMk cId="3333168633" sldId="321"/>
            <ac:picMk id="30" creationId="{52C23092-AD8D-41CD-B4D7-26D92447DC63}"/>
          </ac:picMkLst>
        </pc:picChg>
        <pc:cxnChg chg="add mod">
          <ac:chgData name="Ryan Policheri" userId="7303d0affa24d542" providerId="LiveId" clId="{BDB7592B-224C-464A-B742-38C401803669}" dt="2022-03-08T22:12:39.392" v="214" actId="1076"/>
          <ac:cxnSpMkLst>
            <pc:docMk/>
            <pc:sldMk cId="3333168633" sldId="321"/>
            <ac:cxnSpMk id="20" creationId="{CDAE7ECD-052B-4DEB-B076-702B2EA3F1BD}"/>
          </ac:cxnSpMkLst>
        </pc:cxnChg>
        <pc:cxnChg chg="add del mod">
          <ac:chgData name="Ryan Policheri" userId="7303d0affa24d542" providerId="LiveId" clId="{BDB7592B-224C-464A-B742-38C401803669}" dt="2022-03-08T22:02:55.699" v="126" actId="478"/>
          <ac:cxnSpMkLst>
            <pc:docMk/>
            <pc:sldMk cId="3333168633" sldId="321"/>
            <ac:cxnSpMk id="21" creationId="{A7D8E42E-9018-444D-96AC-3360A72366BB}"/>
          </ac:cxnSpMkLst>
        </pc:cxnChg>
        <pc:cxnChg chg="add mod">
          <ac:chgData name="Ryan Policheri" userId="7303d0affa24d542" providerId="LiveId" clId="{BDB7592B-224C-464A-B742-38C401803669}" dt="2022-03-08T22:12:39.392" v="214" actId="1076"/>
          <ac:cxnSpMkLst>
            <pc:docMk/>
            <pc:sldMk cId="3333168633" sldId="321"/>
            <ac:cxnSpMk id="24" creationId="{F00F2B2C-A20F-469B-A11A-10805BB29C61}"/>
          </ac:cxnSpMkLst>
        </pc:cxnChg>
      </pc:sldChg>
      <pc:sldChg chg="addSp delSp modSp mod modAnim modNotesTx">
        <pc:chgData name="Ryan Policheri" userId="7303d0affa24d542" providerId="LiveId" clId="{BDB7592B-224C-464A-B742-38C401803669}" dt="2022-03-08T22:55:01.701" v="1198"/>
        <pc:sldMkLst>
          <pc:docMk/>
          <pc:sldMk cId="3490032825" sldId="328"/>
        </pc:sldMkLst>
        <pc:spChg chg="mod">
          <ac:chgData name="Ryan Policheri" userId="7303d0affa24d542" providerId="LiveId" clId="{BDB7592B-224C-464A-B742-38C401803669}" dt="2022-03-08T22:42:15.733" v="751"/>
          <ac:spMkLst>
            <pc:docMk/>
            <pc:sldMk cId="3490032825" sldId="328"/>
            <ac:spMk id="2" creationId="{B0C34670-C73A-4487-A4E2-3E4C0E592381}"/>
          </ac:spMkLst>
        </pc:spChg>
        <pc:spChg chg="mod">
          <ac:chgData name="Ryan Policheri" userId="7303d0affa24d542" providerId="LiveId" clId="{BDB7592B-224C-464A-B742-38C401803669}" dt="2022-03-08T22:42:05.005" v="749" actId="20577"/>
          <ac:spMkLst>
            <pc:docMk/>
            <pc:sldMk cId="3490032825" sldId="328"/>
            <ac:spMk id="4" creationId="{2B7C20C6-698F-4A52-B5AD-CA8155EBD668}"/>
          </ac:spMkLst>
        </pc:spChg>
        <pc:spChg chg="mod">
          <ac:chgData name="Ryan Policheri" userId="7303d0affa24d542" providerId="LiveId" clId="{BDB7592B-224C-464A-B742-38C401803669}" dt="2022-03-08T22:47:46.976" v="1194" actId="20577"/>
          <ac:spMkLst>
            <pc:docMk/>
            <pc:sldMk cId="3490032825" sldId="328"/>
            <ac:spMk id="7" creationId="{A4F9C242-4334-4852-B655-B04FC17ED22B}"/>
          </ac:spMkLst>
        </pc:spChg>
        <pc:spChg chg="add mod">
          <ac:chgData name="Ryan Policheri" userId="7303d0affa24d542" providerId="LiveId" clId="{BDB7592B-224C-464A-B742-38C401803669}" dt="2022-03-08T22:47:58.625" v="1196" actId="1076"/>
          <ac:spMkLst>
            <pc:docMk/>
            <pc:sldMk cId="3490032825" sldId="328"/>
            <ac:spMk id="9" creationId="{F5CA4524-F634-4F17-B3F8-E83359EAE443}"/>
          </ac:spMkLst>
        </pc:spChg>
        <pc:picChg chg="add del">
          <ac:chgData name="Ryan Policheri" userId="7303d0affa24d542" providerId="LiveId" clId="{BDB7592B-224C-464A-B742-38C401803669}" dt="2022-03-08T22:47:11.717" v="1169" actId="478"/>
          <ac:picMkLst>
            <pc:docMk/>
            <pc:sldMk cId="3490032825" sldId="328"/>
            <ac:picMk id="5" creationId="{3AC509A9-2EA5-4A37-9282-3048691FB425}"/>
          </ac:picMkLst>
        </pc:picChg>
        <pc:picChg chg="add mod">
          <ac:chgData name="Ryan Policheri" userId="7303d0affa24d542" providerId="LiveId" clId="{BDB7592B-224C-464A-B742-38C401803669}" dt="2022-03-08T22:47:50.945" v="1195" actId="1076"/>
          <ac:picMkLst>
            <pc:docMk/>
            <pc:sldMk cId="3490032825" sldId="328"/>
            <ac:picMk id="8" creationId="{CF080154-5521-4756-B174-407B72D6CBE1}"/>
          </ac:picMkLst>
        </pc:picChg>
      </pc:sldChg>
      <pc:sldChg chg="delSp modSp mod modAnim">
        <pc:chgData name="Ryan Policheri" userId="7303d0affa24d542" providerId="LiveId" clId="{BDB7592B-224C-464A-B742-38C401803669}" dt="2022-03-08T22:37:43.983" v="698" actId="20577"/>
        <pc:sldMkLst>
          <pc:docMk/>
          <pc:sldMk cId="3864658443" sldId="329"/>
        </pc:sldMkLst>
        <pc:spChg chg="mod">
          <ac:chgData name="Ryan Policheri" userId="7303d0affa24d542" providerId="LiveId" clId="{BDB7592B-224C-464A-B742-38C401803669}" dt="2022-03-08T22:22:06.584" v="261" actId="20577"/>
          <ac:spMkLst>
            <pc:docMk/>
            <pc:sldMk cId="3864658443" sldId="329"/>
            <ac:spMk id="2" creationId="{B0C34670-C73A-4487-A4E2-3E4C0E592381}"/>
          </ac:spMkLst>
        </pc:spChg>
        <pc:spChg chg="mod">
          <ac:chgData name="Ryan Policheri" userId="7303d0affa24d542" providerId="LiveId" clId="{BDB7592B-224C-464A-B742-38C401803669}" dt="2022-03-08T22:21:47.234" v="255" actId="20577"/>
          <ac:spMkLst>
            <pc:docMk/>
            <pc:sldMk cId="3864658443" sldId="329"/>
            <ac:spMk id="4" creationId="{2B7C20C6-698F-4A52-B5AD-CA8155EBD668}"/>
          </ac:spMkLst>
        </pc:spChg>
        <pc:spChg chg="mod">
          <ac:chgData name="Ryan Policheri" userId="7303d0affa24d542" providerId="LiveId" clId="{BDB7592B-224C-464A-B742-38C401803669}" dt="2022-03-08T22:37:43.983" v="698" actId="20577"/>
          <ac:spMkLst>
            <pc:docMk/>
            <pc:sldMk cId="3864658443" sldId="329"/>
            <ac:spMk id="7" creationId="{A4F9C242-4334-4852-B655-B04FC17ED22B}"/>
          </ac:spMkLst>
        </pc:spChg>
        <pc:picChg chg="del">
          <ac:chgData name="Ryan Policheri" userId="7303d0affa24d542" providerId="LiveId" clId="{BDB7592B-224C-464A-B742-38C401803669}" dt="2022-03-08T22:21:51.322" v="256" actId="478"/>
          <ac:picMkLst>
            <pc:docMk/>
            <pc:sldMk cId="3864658443" sldId="329"/>
            <ac:picMk id="5" creationId="{326593E9-71E9-4E69-A657-78CA507F5F24}"/>
          </ac:picMkLst>
        </pc:picChg>
      </pc:sldChg>
      <pc:sldChg chg="del">
        <pc:chgData name="Ryan Policheri" userId="7303d0affa24d542" providerId="LiveId" clId="{BDB7592B-224C-464A-B742-38C401803669}" dt="2022-03-08T22:55:17.397" v="1200" actId="47"/>
        <pc:sldMkLst>
          <pc:docMk/>
          <pc:sldMk cId="901474902" sldId="330"/>
        </pc:sldMkLst>
      </pc:sldChg>
      <pc:sldChg chg="addSp delSp modSp add mod delAnim modAnim">
        <pc:chgData name="Ryan Policheri" userId="7303d0affa24d542" providerId="LiveId" clId="{BDB7592B-224C-464A-B742-38C401803669}" dt="2022-03-08T23:00:50.349" v="1222" actId="1076"/>
        <pc:sldMkLst>
          <pc:docMk/>
          <pc:sldMk cId="679852812" sldId="331"/>
        </pc:sldMkLst>
        <pc:spChg chg="mod">
          <ac:chgData name="Ryan Policheri" userId="7303d0affa24d542" providerId="LiveId" clId="{BDB7592B-224C-464A-B742-38C401803669}" dt="2022-03-08T22:55:27.838" v="1202" actId="20577"/>
          <ac:spMkLst>
            <pc:docMk/>
            <pc:sldMk cId="679852812" sldId="331"/>
            <ac:spMk id="7" creationId="{A4F9C242-4334-4852-B655-B04FC17ED22B}"/>
          </ac:spMkLst>
        </pc:spChg>
        <pc:spChg chg="del">
          <ac:chgData name="Ryan Policheri" userId="7303d0affa24d542" providerId="LiveId" clId="{BDB7592B-224C-464A-B742-38C401803669}" dt="2022-03-08T22:55:33.270" v="1204" actId="478"/>
          <ac:spMkLst>
            <pc:docMk/>
            <pc:sldMk cId="679852812" sldId="331"/>
            <ac:spMk id="9" creationId="{F5CA4524-F634-4F17-B3F8-E83359EAE443}"/>
          </ac:spMkLst>
        </pc:spChg>
        <pc:spChg chg="add mod">
          <ac:chgData name="Ryan Policheri" userId="7303d0affa24d542" providerId="LiveId" clId="{BDB7592B-224C-464A-B742-38C401803669}" dt="2022-03-08T23:00:50.349" v="1222" actId="1076"/>
          <ac:spMkLst>
            <pc:docMk/>
            <pc:sldMk cId="679852812" sldId="331"/>
            <ac:spMk id="11" creationId="{3F45D756-26F3-4F3E-B034-E92E80A5F3DC}"/>
          </ac:spMkLst>
        </pc:spChg>
        <pc:picChg chg="add del mod">
          <ac:chgData name="Ryan Policheri" userId="7303d0affa24d542" providerId="LiveId" clId="{BDB7592B-224C-464A-B742-38C401803669}" dt="2022-03-08T22:59:33.620" v="1211" actId="478"/>
          <ac:picMkLst>
            <pc:docMk/>
            <pc:sldMk cId="679852812" sldId="331"/>
            <ac:picMk id="5" creationId="{FA1E7BCF-F2A9-4686-AA34-086D4DA1211C}"/>
          </ac:picMkLst>
        </pc:picChg>
        <pc:picChg chg="del">
          <ac:chgData name="Ryan Policheri" userId="7303d0affa24d542" providerId="LiveId" clId="{BDB7592B-224C-464A-B742-38C401803669}" dt="2022-03-08T22:55:32.030" v="1203" actId="478"/>
          <ac:picMkLst>
            <pc:docMk/>
            <pc:sldMk cId="679852812" sldId="331"/>
            <ac:picMk id="8" creationId="{CF080154-5521-4756-B174-407B72D6CBE1}"/>
          </ac:picMkLst>
        </pc:picChg>
        <pc:picChg chg="add mod">
          <ac:chgData name="Ryan Policheri" userId="7303d0affa24d542" providerId="LiveId" clId="{BDB7592B-224C-464A-B742-38C401803669}" dt="2022-03-08T22:59:56.966" v="1220" actId="1076"/>
          <ac:picMkLst>
            <pc:docMk/>
            <pc:sldMk cId="679852812" sldId="331"/>
            <ac:picMk id="10" creationId="{C7B39D2D-0541-40DE-9ED3-41CB4BAB1B96}"/>
          </ac:picMkLst>
        </pc:picChg>
      </pc:sldChg>
      <pc:sldChg chg="addSp delSp modSp add mod delAnim modAnim">
        <pc:chgData name="Ryan Policheri" userId="7303d0affa24d542" providerId="LiveId" clId="{BDB7592B-224C-464A-B742-38C401803669}" dt="2022-03-09T02:04:46.779" v="3466"/>
        <pc:sldMkLst>
          <pc:docMk/>
          <pc:sldMk cId="2010081652" sldId="332"/>
        </pc:sldMkLst>
        <pc:spChg chg="mod">
          <ac:chgData name="Ryan Policheri" userId="7303d0affa24d542" providerId="LiveId" clId="{BDB7592B-224C-464A-B742-38C401803669}" dt="2022-03-08T23:02:42.378" v="1266" actId="20577"/>
          <ac:spMkLst>
            <pc:docMk/>
            <pc:sldMk cId="2010081652" sldId="332"/>
            <ac:spMk id="4" creationId="{2B7C20C6-698F-4A52-B5AD-CA8155EBD668}"/>
          </ac:spMkLst>
        </pc:spChg>
        <pc:spChg chg="add mod">
          <ac:chgData name="Ryan Policheri" userId="7303d0affa24d542" providerId="LiveId" clId="{BDB7592B-224C-464A-B742-38C401803669}" dt="2022-03-08T23:09:05.332" v="1698" actId="14100"/>
          <ac:spMkLst>
            <pc:docMk/>
            <pc:sldMk cId="2010081652" sldId="332"/>
            <ac:spMk id="8" creationId="{64922922-C080-43C3-A99C-2B17F806DABD}"/>
          </ac:spMkLst>
        </pc:spChg>
        <pc:spChg chg="add mod">
          <ac:chgData name="Ryan Policheri" userId="7303d0affa24d542" providerId="LiveId" clId="{BDB7592B-224C-464A-B742-38C401803669}" dt="2022-03-09T02:01:37.160" v="3431" actId="1076"/>
          <ac:spMkLst>
            <pc:docMk/>
            <pc:sldMk cId="2010081652" sldId="332"/>
            <ac:spMk id="9" creationId="{6B5358E6-ABB1-44D9-8AB4-63B02AAA717E}"/>
          </ac:spMkLst>
        </pc:spChg>
        <pc:spChg chg="add mod">
          <ac:chgData name="Ryan Policheri" userId="7303d0affa24d542" providerId="LiveId" clId="{BDB7592B-224C-464A-B742-38C401803669}" dt="2022-03-09T02:02:01.608" v="3436" actId="14100"/>
          <ac:spMkLst>
            <pc:docMk/>
            <pc:sldMk cId="2010081652" sldId="332"/>
            <ac:spMk id="10" creationId="{FCCD1169-40D9-4313-AAB7-9DC6BAE258EE}"/>
          </ac:spMkLst>
        </pc:spChg>
        <pc:spChg chg="add mod">
          <ac:chgData name="Ryan Policheri" userId="7303d0affa24d542" providerId="LiveId" clId="{BDB7592B-224C-464A-B742-38C401803669}" dt="2022-03-09T02:02:25.055" v="3440" actId="14100"/>
          <ac:spMkLst>
            <pc:docMk/>
            <pc:sldMk cId="2010081652" sldId="332"/>
            <ac:spMk id="11" creationId="{1944972D-0A1B-4919-A959-5DB21F422872}"/>
          </ac:spMkLst>
        </pc:spChg>
        <pc:spChg chg="del">
          <ac:chgData name="Ryan Policheri" userId="7303d0affa24d542" providerId="LiveId" clId="{BDB7592B-224C-464A-B742-38C401803669}" dt="2022-03-08T23:02:25.629" v="1225" actId="478"/>
          <ac:spMkLst>
            <pc:docMk/>
            <pc:sldMk cId="2010081652" sldId="332"/>
            <ac:spMk id="11" creationId="{3F45D756-26F3-4F3E-B034-E92E80A5F3DC}"/>
          </ac:spMkLst>
        </pc:spChg>
        <pc:spChg chg="add mod">
          <ac:chgData name="Ryan Policheri" userId="7303d0affa24d542" providerId="LiveId" clId="{BDB7592B-224C-464A-B742-38C401803669}" dt="2022-03-09T02:03:58.668" v="3455" actId="14100"/>
          <ac:spMkLst>
            <pc:docMk/>
            <pc:sldMk cId="2010081652" sldId="332"/>
            <ac:spMk id="12" creationId="{FF0F31B8-053C-4E46-9C64-91C604A33B62}"/>
          </ac:spMkLst>
        </pc:spChg>
        <pc:spChg chg="add del mod">
          <ac:chgData name="Ryan Policheri" userId="7303d0affa24d542" providerId="LiveId" clId="{BDB7592B-224C-464A-B742-38C401803669}" dt="2022-03-09T02:03:19.506" v="3449" actId="478"/>
          <ac:spMkLst>
            <pc:docMk/>
            <pc:sldMk cId="2010081652" sldId="332"/>
            <ac:spMk id="13" creationId="{0263514C-8553-47AF-9CA3-8A566B344DAB}"/>
          </ac:spMkLst>
        </pc:spChg>
        <pc:spChg chg="add mod">
          <ac:chgData name="Ryan Policheri" userId="7303d0affa24d542" providerId="LiveId" clId="{BDB7592B-224C-464A-B742-38C401803669}" dt="2022-03-09T02:03:46.254" v="3453" actId="14100"/>
          <ac:spMkLst>
            <pc:docMk/>
            <pc:sldMk cId="2010081652" sldId="332"/>
            <ac:spMk id="14" creationId="{275C4997-B939-463C-B114-02148A11FC70}"/>
          </ac:spMkLst>
        </pc:spChg>
        <pc:spChg chg="add del mod">
          <ac:chgData name="Ryan Policheri" userId="7303d0affa24d542" providerId="LiveId" clId="{BDB7592B-224C-464A-B742-38C401803669}" dt="2022-03-09T02:04:25.217" v="3462"/>
          <ac:spMkLst>
            <pc:docMk/>
            <pc:sldMk cId="2010081652" sldId="332"/>
            <ac:spMk id="15" creationId="{56F48103-C499-446B-8331-096BB14E043D}"/>
          </ac:spMkLst>
        </pc:spChg>
        <pc:spChg chg="add mod">
          <ac:chgData name="Ryan Policheri" userId="7303d0affa24d542" providerId="LiveId" clId="{BDB7592B-224C-464A-B742-38C401803669}" dt="2022-03-09T02:04:40.558" v="3465" actId="14100"/>
          <ac:spMkLst>
            <pc:docMk/>
            <pc:sldMk cId="2010081652" sldId="332"/>
            <ac:spMk id="16" creationId="{120D1210-6D02-40D8-873B-B40721826EFF}"/>
          </ac:spMkLst>
        </pc:spChg>
        <pc:picChg chg="add mod">
          <ac:chgData name="Ryan Policheri" userId="7303d0affa24d542" providerId="LiveId" clId="{BDB7592B-224C-464A-B742-38C401803669}" dt="2022-03-09T02:02:36.086" v="3443" actId="1076"/>
          <ac:picMkLst>
            <pc:docMk/>
            <pc:sldMk cId="2010081652" sldId="332"/>
            <ac:picMk id="5" creationId="{0C890322-DF74-496F-AE43-1E0BA5D865BC}"/>
          </ac:picMkLst>
        </pc:picChg>
        <pc:picChg chg="del">
          <ac:chgData name="Ryan Policheri" userId="7303d0affa24d542" providerId="LiveId" clId="{BDB7592B-224C-464A-B742-38C401803669}" dt="2022-03-08T23:02:23.254" v="1224" actId="478"/>
          <ac:picMkLst>
            <pc:docMk/>
            <pc:sldMk cId="2010081652" sldId="332"/>
            <ac:picMk id="10" creationId="{C7B39D2D-0541-40DE-9ED3-41CB4BAB1B96}"/>
          </ac:picMkLst>
        </pc:picChg>
      </pc:sldChg>
      <pc:sldChg chg="delSp modSp add mod modAnim">
        <pc:chgData name="Ryan Policheri" userId="7303d0affa24d542" providerId="LiveId" clId="{BDB7592B-224C-464A-B742-38C401803669}" dt="2022-03-09T02:52:29.726" v="4481" actId="20577"/>
        <pc:sldMkLst>
          <pc:docMk/>
          <pc:sldMk cId="2275056572" sldId="333"/>
        </pc:sldMkLst>
        <pc:spChg chg="mod">
          <ac:chgData name="Ryan Policheri" userId="7303d0affa24d542" providerId="LiveId" clId="{BDB7592B-224C-464A-B742-38C401803669}" dt="2022-03-08T23:20:25.903" v="1854" actId="27636"/>
          <ac:spMkLst>
            <pc:docMk/>
            <pc:sldMk cId="2275056572" sldId="333"/>
            <ac:spMk id="4" creationId="{2B7C20C6-698F-4A52-B5AD-CA8155EBD668}"/>
          </ac:spMkLst>
        </pc:spChg>
        <pc:spChg chg="mod">
          <ac:chgData name="Ryan Policheri" userId="7303d0affa24d542" providerId="LiveId" clId="{BDB7592B-224C-464A-B742-38C401803669}" dt="2022-03-09T02:52:29.726" v="4481" actId="20577"/>
          <ac:spMkLst>
            <pc:docMk/>
            <pc:sldMk cId="2275056572" sldId="333"/>
            <ac:spMk id="7" creationId="{A4F9C242-4334-4852-B655-B04FC17ED22B}"/>
          </ac:spMkLst>
        </pc:spChg>
        <pc:spChg chg="mod">
          <ac:chgData name="Ryan Policheri" userId="7303d0affa24d542" providerId="LiveId" clId="{BDB7592B-224C-464A-B742-38C401803669}" dt="2022-03-08T23:13:41.213" v="1707" actId="20577"/>
          <ac:spMkLst>
            <pc:docMk/>
            <pc:sldMk cId="2275056572" sldId="333"/>
            <ac:spMk id="8" creationId="{64922922-C080-43C3-A99C-2B17F806DABD}"/>
          </ac:spMkLst>
        </pc:spChg>
        <pc:picChg chg="del">
          <ac:chgData name="Ryan Policheri" userId="7303d0affa24d542" providerId="LiveId" clId="{BDB7592B-224C-464A-B742-38C401803669}" dt="2022-03-08T23:13:33.473" v="1704" actId="478"/>
          <ac:picMkLst>
            <pc:docMk/>
            <pc:sldMk cId="2275056572" sldId="333"/>
            <ac:picMk id="5" creationId="{0C890322-DF74-496F-AE43-1E0BA5D865BC}"/>
          </ac:picMkLst>
        </pc:picChg>
      </pc:sldChg>
      <pc:sldChg chg="addSp delSp modSp add mod ord modAnim">
        <pc:chgData name="Ryan Policheri" userId="7303d0affa24d542" providerId="LiveId" clId="{BDB7592B-224C-464A-B742-38C401803669}" dt="2022-03-09T01:57:46.429" v="3418"/>
        <pc:sldMkLst>
          <pc:docMk/>
          <pc:sldMk cId="1534766661" sldId="334"/>
        </pc:sldMkLst>
        <pc:spChg chg="mod">
          <ac:chgData name="Ryan Policheri" userId="7303d0affa24d542" providerId="LiveId" clId="{BDB7592B-224C-464A-B742-38C401803669}" dt="2022-03-09T01:31:24.637" v="2232" actId="20577"/>
          <ac:spMkLst>
            <pc:docMk/>
            <pc:sldMk cId="1534766661" sldId="334"/>
            <ac:spMk id="4" creationId="{2B7C20C6-698F-4A52-B5AD-CA8155EBD668}"/>
          </ac:spMkLst>
        </pc:spChg>
        <pc:spChg chg="add del mod">
          <ac:chgData name="Ryan Policheri" userId="7303d0affa24d542" providerId="LiveId" clId="{BDB7592B-224C-464A-B742-38C401803669}" dt="2022-03-09T01:55:33.638" v="3403" actId="6549"/>
          <ac:spMkLst>
            <pc:docMk/>
            <pc:sldMk cId="1534766661" sldId="334"/>
            <ac:spMk id="7" creationId="{A4F9C242-4334-4852-B655-B04FC17ED22B}"/>
          </ac:spMkLst>
        </pc:spChg>
        <pc:spChg chg="add mod">
          <ac:chgData name="Ryan Policheri" userId="7303d0affa24d542" providerId="LiveId" clId="{BDB7592B-224C-464A-B742-38C401803669}" dt="2022-03-09T01:55:24.836" v="3398" actId="1076"/>
          <ac:spMkLst>
            <pc:docMk/>
            <pc:sldMk cId="1534766661" sldId="334"/>
            <ac:spMk id="10" creationId="{32730084-756A-4575-8BB9-2AA58152F867}"/>
          </ac:spMkLst>
        </pc:spChg>
        <pc:spChg chg="add mod">
          <ac:chgData name="Ryan Policheri" userId="7303d0affa24d542" providerId="LiveId" clId="{BDB7592B-224C-464A-B742-38C401803669}" dt="2022-03-09T01:41:30.998" v="3343" actId="14100"/>
          <ac:spMkLst>
            <pc:docMk/>
            <pc:sldMk cId="1534766661" sldId="334"/>
            <ac:spMk id="13" creationId="{A48473FF-C649-4F9A-9525-8BD6B2BEA598}"/>
          </ac:spMkLst>
        </pc:spChg>
        <pc:picChg chg="add del mod ord">
          <ac:chgData name="Ryan Policheri" userId="7303d0affa24d542" providerId="LiveId" clId="{BDB7592B-224C-464A-B742-38C401803669}" dt="2022-03-09T01:32:28.984" v="2239" actId="22"/>
          <ac:picMkLst>
            <pc:docMk/>
            <pc:sldMk cId="1534766661" sldId="334"/>
            <ac:picMk id="5" creationId="{5920D1AF-1D56-4C5E-B2CC-A47E8D6E676F}"/>
          </ac:picMkLst>
        </pc:picChg>
        <pc:picChg chg="add mod">
          <ac:chgData name="Ryan Policheri" userId="7303d0affa24d542" providerId="LiveId" clId="{BDB7592B-224C-464A-B742-38C401803669}" dt="2022-03-09T01:55:24.836" v="3398" actId="1076"/>
          <ac:picMkLst>
            <pc:docMk/>
            <pc:sldMk cId="1534766661" sldId="334"/>
            <ac:picMk id="9" creationId="{86BE974A-3917-4011-B720-3BAB34FC7556}"/>
          </ac:picMkLst>
        </pc:picChg>
        <pc:picChg chg="add mod">
          <ac:chgData name="Ryan Policheri" userId="7303d0affa24d542" providerId="LiveId" clId="{BDB7592B-224C-464A-B742-38C401803669}" dt="2022-03-09T01:41:35.104" v="3345" actId="1076"/>
          <ac:picMkLst>
            <pc:docMk/>
            <pc:sldMk cId="1534766661" sldId="334"/>
            <ac:picMk id="12" creationId="{168260AA-D2AB-4646-AEE0-ACD320F2A9AD}"/>
          </ac:picMkLst>
        </pc:picChg>
      </pc:sldChg>
      <pc:sldChg chg="addSp delSp modSp add mod ord delAnim">
        <pc:chgData name="Ryan Policheri" userId="7303d0affa24d542" providerId="LiveId" clId="{BDB7592B-224C-464A-B742-38C401803669}" dt="2022-03-09T01:44:44.494" v="3383" actId="1076"/>
        <pc:sldMkLst>
          <pc:docMk/>
          <pc:sldMk cId="1228673060" sldId="335"/>
        </pc:sldMkLst>
        <pc:spChg chg="mod">
          <ac:chgData name="Ryan Policheri" userId="7303d0affa24d542" providerId="LiveId" clId="{BDB7592B-224C-464A-B742-38C401803669}" dt="2022-03-09T01:43:18.177" v="3375" actId="20577"/>
          <ac:spMkLst>
            <pc:docMk/>
            <pc:sldMk cId="1228673060" sldId="335"/>
            <ac:spMk id="4" creationId="{2B7C20C6-698F-4A52-B5AD-CA8155EBD668}"/>
          </ac:spMkLst>
        </pc:spChg>
        <pc:spChg chg="del">
          <ac:chgData name="Ryan Policheri" userId="7303d0affa24d542" providerId="LiveId" clId="{BDB7592B-224C-464A-B742-38C401803669}" dt="2022-03-09T01:44:35.424" v="3377" actId="478"/>
          <ac:spMkLst>
            <pc:docMk/>
            <pc:sldMk cId="1228673060" sldId="335"/>
            <ac:spMk id="11" creationId="{3F45D756-26F3-4F3E-B034-E92E80A5F3DC}"/>
          </ac:spMkLst>
        </pc:spChg>
        <pc:picChg chg="add mod">
          <ac:chgData name="Ryan Policheri" userId="7303d0affa24d542" providerId="LiveId" clId="{BDB7592B-224C-464A-B742-38C401803669}" dt="2022-03-09T01:44:44.494" v="3383" actId="1076"/>
          <ac:picMkLst>
            <pc:docMk/>
            <pc:sldMk cId="1228673060" sldId="335"/>
            <ac:picMk id="5" creationId="{379BF9DD-DD8E-4707-B979-ECAEE943465A}"/>
          </ac:picMkLst>
        </pc:picChg>
        <pc:picChg chg="del">
          <ac:chgData name="Ryan Policheri" userId="7303d0affa24d542" providerId="LiveId" clId="{BDB7592B-224C-464A-B742-38C401803669}" dt="2022-03-09T01:44:06.902" v="3376" actId="478"/>
          <ac:picMkLst>
            <pc:docMk/>
            <pc:sldMk cId="1228673060" sldId="335"/>
            <ac:picMk id="10" creationId="{C7B39D2D-0541-40DE-9ED3-41CB4BAB1B96}"/>
          </ac:picMkLst>
        </pc:picChg>
      </pc:sldChg>
      <pc:sldChg chg="modSp add mod ord">
        <pc:chgData name="Ryan Policheri" userId="7303d0affa24d542" providerId="LiveId" clId="{BDB7592B-224C-464A-B742-38C401803669}" dt="2022-03-09T01:45:04.782" v="3392" actId="20577"/>
        <pc:sldMkLst>
          <pc:docMk/>
          <pc:sldMk cId="449573637" sldId="336"/>
        </pc:sldMkLst>
        <pc:spChg chg="mod">
          <ac:chgData name="Ryan Policheri" userId="7303d0affa24d542" providerId="LiveId" clId="{BDB7592B-224C-464A-B742-38C401803669}" dt="2022-03-09T01:45:04.782" v="3392" actId="20577"/>
          <ac:spMkLst>
            <pc:docMk/>
            <pc:sldMk cId="449573637" sldId="336"/>
            <ac:spMk id="3" creationId="{89B780DC-B4AF-4ACA-96AF-E77685048311}"/>
          </ac:spMkLst>
        </pc:spChg>
      </pc:sldChg>
      <pc:sldChg chg="modSp add ord modAnim">
        <pc:chgData name="Ryan Policheri" userId="7303d0affa24d542" providerId="LiveId" clId="{BDB7592B-224C-464A-B742-38C401803669}" dt="2022-03-09T02:32:00.856" v="4453" actId="20577"/>
        <pc:sldMkLst>
          <pc:docMk/>
          <pc:sldMk cId="1548089169" sldId="337"/>
        </pc:sldMkLst>
        <pc:spChg chg="mod">
          <ac:chgData name="Ryan Policheri" userId="7303d0affa24d542" providerId="LiveId" clId="{BDB7592B-224C-464A-B742-38C401803669}" dt="2022-03-09T02:18:40.121" v="3559" actId="20577"/>
          <ac:spMkLst>
            <pc:docMk/>
            <pc:sldMk cId="1548089169" sldId="337"/>
            <ac:spMk id="4" creationId="{2B7C20C6-698F-4A52-B5AD-CA8155EBD668}"/>
          </ac:spMkLst>
        </pc:spChg>
        <pc:spChg chg="mod">
          <ac:chgData name="Ryan Policheri" userId="7303d0affa24d542" providerId="LiveId" clId="{BDB7592B-224C-464A-B742-38C401803669}" dt="2022-03-09T02:32:00.856" v="4453" actId="20577"/>
          <ac:spMkLst>
            <pc:docMk/>
            <pc:sldMk cId="1548089169" sldId="337"/>
            <ac:spMk id="7" creationId="{A4F9C242-4334-4852-B655-B04FC17ED22B}"/>
          </ac:spMkLst>
        </pc:spChg>
      </pc:sldChg>
    </pc:docChg>
  </pc:docChgLst>
  <pc:docChgLst>
    <pc:chgData name="Ryan Policheri" userId="7303d0affa24d542" providerId="LiveId" clId="{51F5A816-317D-48D4-89DC-C2FA06367AC4}"/>
    <pc:docChg chg="custSel addSld delSld modSld sldOrd">
      <pc:chgData name="Ryan Policheri" userId="7303d0affa24d542" providerId="LiveId" clId="{51F5A816-317D-48D4-89DC-C2FA06367AC4}" dt="2022-02-15T12:38:29.962" v="211" actId="20577"/>
      <pc:docMkLst>
        <pc:docMk/>
      </pc:docMkLst>
      <pc:sldChg chg="modSp mod">
        <pc:chgData name="Ryan Policheri" userId="7303d0affa24d542" providerId="LiveId" clId="{51F5A816-317D-48D4-89DC-C2FA06367AC4}" dt="2022-02-15T12:35:41.560" v="25" actId="20577"/>
        <pc:sldMkLst>
          <pc:docMk/>
          <pc:sldMk cId="3892510878" sldId="258"/>
        </pc:sldMkLst>
        <pc:spChg chg="mod">
          <ac:chgData name="Ryan Policheri" userId="7303d0affa24d542" providerId="LiveId" clId="{51F5A816-317D-48D4-89DC-C2FA06367AC4}" dt="2022-02-15T12:35:27.587" v="22" actId="313"/>
          <ac:spMkLst>
            <pc:docMk/>
            <pc:sldMk cId="3892510878" sldId="258"/>
            <ac:spMk id="5" creationId="{A71FEB04-6AB2-DD4F-B560-E3674C11A535}"/>
          </ac:spMkLst>
        </pc:spChg>
        <pc:spChg chg="mod">
          <ac:chgData name="Ryan Policheri" userId="7303d0affa24d542" providerId="LiveId" clId="{51F5A816-317D-48D4-89DC-C2FA06367AC4}" dt="2022-02-15T12:35:41.560" v="25" actId="20577"/>
          <ac:spMkLst>
            <pc:docMk/>
            <pc:sldMk cId="3892510878" sldId="258"/>
            <ac:spMk id="13" creationId="{6C5EE2B8-026E-D04B-8925-60FA6F76C380}"/>
          </ac:spMkLst>
        </pc:spChg>
      </pc:sldChg>
      <pc:sldChg chg="del">
        <pc:chgData name="Ryan Policheri" userId="7303d0affa24d542" providerId="LiveId" clId="{51F5A816-317D-48D4-89DC-C2FA06367AC4}" dt="2022-02-15T12:37:18.769" v="131" actId="47"/>
        <pc:sldMkLst>
          <pc:docMk/>
          <pc:sldMk cId="3899992667" sldId="285"/>
        </pc:sldMkLst>
      </pc:sldChg>
      <pc:sldChg chg="addSp delSp modSp del mod">
        <pc:chgData name="Ryan Policheri" userId="7303d0affa24d542" providerId="LiveId" clId="{51F5A816-317D-48D4-89DC-C2FA06367AC4}" dt="2022-02-15T12:37:01.670" v="122" actId="2696"/>
        <pc:sldMkLst>
          <pc:docMk/>
          <pc:sldMk cId="1870026657" sldId="286"/>
        </pc:sldMkLst>
        <pc:spChg chg="mod">
          <ac:chgData name="Ryan Policheri" userId="7303d0affa24d542" providerId="LiveId" clId="{51F5A816-317D-48D4-89DC-C2FA06367AC4}" dt="2022-02-15T12:36:56.570" v="121" actId="5793"/>
          <ac:spMkLst>
            <pc:docMk/>
            <pc:sldMk cId="1870026657" sldId="286"/>
            <ac:spMk id="3" creationId="{761923D5-CBF0-4C17-A006-92641714F16F}"/>
          </ac:spMkLst>
        </pc:spChg>
        <pc:graphicFrameChg chg="add del mod">
          <ac:chgData name="Ryan Policheri" userId="7303d0affa24d542" providerId="LiveId" clId="{51F5A816-317D-48D4-89DC-C2FA06367AC4}" dt="2022-02-15T12:36:00.791" v="44"/>
          <ac:graphicFrameMkLst>
            <pc:docMk/>
            <pc:sldMk cId="1870026657" sldId="286"/>
            <ac:graphicFrameMk id="5" creationId="{F70123FB-A6F8-4BD0-A6EB-856B65F4E1AF}"/>
          </ac:graphicFrameMkLst>
        </pc:graphicFrameChg>
      </pc:sldChg>
      <pc:sldChg chg="del">
        <pc:chgData name="Ryan Policheri" userId="7303d0affa24d542" providerId="LiveId" clId="{51F5A816-317D-48D4-89DC-C2FA06367AC4}" dt="2022-02-15T12:37:22.211" v="138" actId="47"/>
        <pc:sldMkLst>
          <pc:docMk/>
          <pc:sldMk cId="2070129343" sldId="287"/>
        </pc:sldMkLst>
      </pc:sldChg>
      <pc:sldChg chg="del">
        <pc:chgData name="Ryan Policheri" userId="7303d0affa24d542" providerId="LiveId" clId="{51F5A816-317D-48D4-89DC-C2FA06367AC4}" dt="2022-02-15T12:37:22.399" v="139" actId="47"/>
        <pc:sldMkLst>
          <pc:docMk/>
          <pc:sldMk cId="314714597" sldId="288"/>
        </pc:sldMkLst>
      </pc:sldChg>
      <pc:sldChg chg="del">
        <pc:chgData name="Ryan Policheri" userId="7303d0affa24d542" providerId="LiveId" clId="{51F5A816-317D-48D4-89DC-C2FA06367AC4}" dt="2022-02-15T12:37:23.414" v="142" actId="47"/>
        <pc:sldMkLst>
          <pc:docMk/>
          <pc:sldMk cId="3661554543" sldId="289"/>
        </pc:sldMkLst>
      </pc:sldChg>
      <pc:sldChg chg="del">
        <pc:chgData name="Ryan Policheri" userId="7303d0affa24d542" providerId="LiveId" clId="{51F5A816-317D-48D4-89DC-C2FA06367AC4}" dt="2022-02-15T12:37:25.473" v="149" actId="47"/>
        <pc:sldMkLst>
          <pc:docMk/>
          <pc:sldMk cId="767228866" sldId="290"/>
        </pc:sldMkLst>
      </pc:sldChg>
      <pc:sldChg chg="del">
        <pc:chgData name="Ryan Policheri" userId="7303d0affa24d542" providerId="LiveId" clId="{51F5A816-317D-48D4-89DC-C2FA06367AC4}" dt="2022-02-15T12:37:26.843" v="152" actId="47"/>
        <pc:sldMkLst>
          <pc:docMk/>
          <pc:sldMk cId="3825900406" sldId="291"/>
        </pc:sldMkLst>
      </pc:sldChg>
      <pc:sldChg chg="del">
        <pc:chgData name="Ryan Policheri" userId="7303d0affa24d542" providerId="LiveId" clId="{51F5A816-317D-48D4-89DC-C2FA06367AC4}" dt="2022-02-15T12:37:23.227" v="141" actId="47"/>
        <pc:sldMkLst>
          <pc:docMk/>
          <pc:sldMk cId="124104122" sldId="292"/>
        </pc:sldMkLst>
      </pc:sldChg>
      <pc:sldChg chg="del">
        <pc:chgData name="Ryan Policheri" userId="7303d0affa24d542" providerId="LiveId" clId="{51F5A816-317D-48D4-89DC-C2FA06367AC4}" dt="2022-02-15T12:37:23.742" v="144" actId="47"/>
        <pc:sldMkLst>
          <pc:docMk/>
          <pc:sldMk cId="3914349470" sldId="293"/>
        </pc:sldMkLst>
      </pc:sldChg>
      <pc:sldChg chg="del">
        <pc:chgData name="Ryan Policheri" userId="7303d0affa24d542" providerId="LiveId" clId="{51F5A816-317D-48D4-89DC-C2FA06367AC4}" dt="2022-02-15T12:37:25.973" v="150" actId="47"/>
        <pc:sldMkLst>
          <pc:docMk/>
          <pc:sldMk cId="799997563" sldId="294"/>
        </pc:sldMkLst>
      </pc:sldChg>
      <pc:sldChg chg="del">
        <pc:chgData name="Ryan Policheri" userId="7303d0affa24d542" providerId="LiveId" clId="{51F5A816-317D-48D4-89DC-C2FA06367AC4}" dt="2022-02-15T12:37:27.187" v="153" actId="47"/>
        <pc:sldMkLst>
          <pc:docMk/>
          <pc:sldMk cId="1736813578" sldId="295"/>
        </pc:sldMkLst>
      </pc:sldChg>
      <pc:sldChg chg="del">
        <pc:chgData name="Ryan Policheri" userId="7303d0affa24d542" providerId="LiveId" clId="{51F5A816-317D-48D4-89DC-C2FA06367AC4}" dt="2022-02-15T12:37:27.421" v="154" actId="47"/>
        <pc:sldMkLst>
          <pc:docMk/>
          <pc:sldMk cId="3145587826" sldId="296"/>
        </pc:sldMkLst>
      </pc:sldChg>
      <pc:sldChg chg="del">
        <pc:chgData name="Ryan Policheri" userId="7303d0affa24d542" providerId="LiveId" clId="{51F5A816-317D-48D4-89DC-C2FA06367AC4}" dt="2022-02-15T12:37:27.655" v="155" actId="47"/>
        <pc:sldMkLst>
          <pc:docMk/>
          <pc:sldMk cId="3319405471" sldId="297"/>
        </pc:sldMkLst>
      </pc:sldChg>
      <pc:sldChg chg="del">
        <pc:chgData name="Ryan Policheri" userId="7303d0affa24d542" providerId="LiveId" clId="{51F5A816-317D-48D4-89DC-C2FA06367AC4}" dt="2022-02-15T12:37:27.843" v="156" actId="47"/>
        <pc:sldMkLst>
          <pc:docMk/>
          <pc:sldMk cId="3432909275" sldId="298"/>
        </pc:sldMkLst>
      </pc:sldChg>
      <pc:sldChg chg="del">
        <pc:chgData name="Ryan Policheri" userId="7303d0affa24d542" providerId="LiveId" clId="{51F5A816-317D-48D4-89DC-C2FA06367AC4}" dt="2022-02-15T12:37:28.655" v="157" actId="47"/>
        <pc:sldMkLst>
          <pc:docMk/>
          <pc:sldMk cId="968317045" sldId="300"/>
        </pc:sldMkLst>
      </pc:sldChg>
      <pc:sldChg chg="modSp del mod">
        <pc:chgData name="Ryan Policheri" userId="7303d0affa24d542" providerId="LiveId" clId="{51F5A816-317D-48D4-89DC-C2FA06367AC4}" dt="2022-02-15T12:37:18.407" v="129" actId="47"/>
        <pc:sldMkLst>
          <pc:docMk/>
          <pc:sldMk cId="3012747806" sldId="302"/>
        </pc:sldMkLst>
        <pc:picChg chg="mod">
          <ac:chgData name="Ryan Policheri" userId="7303d0affa24d542" providerId="LiveId" clId="{51F5A816-317D-48D4-89DC-C2FA06367AC4}" dt="2022-02-15T12:37:11.293" v="126" actId="1076"/>
          <ac:picMkLst>
            <pc:docMk/>
            <pc:sldMk cId="3012747806" sldId="302"/>
            <ac:picMk id="5" creationId="{372ACE32-AE04-4CD2-909C-0FE2CF7C8391}"/>
          </ac:picMkLst>
        </pc:picChg>
      </pc:sldChg>
      <pc:sldChg chg="del">
        <pc:chgData name="Ryan Policheri" userId="7303d0affa24d542" providerId="LiveId" clId="{51F5A816-317D-48D4-89DC-C2FA06367AC4}" dt="2022-02-15T12:37:18.595" v="130" actId="47"/>
        <pc:sldMkLst>
          <pc:docMk/>
          <pc:sldMk cId="3233384157" sldId="303"/>
        </pc:sldMkLst>
      </pc:sldChg>
      <pc:sldChg chg="del">
        <pc:chgData name="Ryan Policheri" userId="7303d0affa24d542" providerId="LiveId" clId="{51F5A816-317D-48D4-89DC-C2FA06367AC4}" dt="2022-02-15T12:37:08.855" v="124" actId="47"/>
        <pc:sldMkLst>
          <pc:docMk/>
          <pc:sldMk cId="875287396" sldId="304"/>
        </pc:sldMkLst>
      </pc:sldChg>
      <pc:sldChg chg="del">
        <pc:chgData name="Ryan Policheri" userId="7303d0affa24d542" providerId="LiveId" clId="{51F5A816-317D-48D4-89DC-C2FA06367AC4}" dt="2022-02-15T12:37:21.992" v="137" actId="47"/>
        <pc:sldMkLst>
          <pc:docMk/>
          <pc:sldMk cId="921031604" sldId="305"/>
        </pc:sldMkLst>
      </pc:sldChg>
      <pc:sldChg chg="del">
        <pc:chgData name="Ryan Policheri" userId="7303d0affa24d542" providerId="LiveId" clId="{51F5A816-317D-48D4-89DC-C2FA06367AC4}" dt="2022-02-15T12:37:18.941" v="132" actId="47"/>
        <pc:sldMkLst>
          <pc:docMk/>
          <pc:sldMk cId="1104262006" sldId="306"/>
        </pc:sldMkLst>
      </pc:sldChg>
      <pc:sldChg chg="del">
        <pc:chgData name="Ryan Policheri" userId="7303d0affa24d542" providerId="LiveId" clId="{51F5A816-317D-48D4-89DC-C2FA06367AC4}" dt="2022-02-15T12:37:19.113" v="133" actId="47"/>
        <pc:sldMkLst>
          <pc:docMk/>
          <pc:sldMk cId="3941915781" sldId="307"/>
        </pc:sldMkLst>
      </pc:sldChg>
      <pc:sldChg chg="del">
        <pc:chgData name="Ryan Policheri" userId="7303d0affa24d542" providerId="LiveId" clId="{51F5A816-317D-48D4-89DC-C2FA06367AC4}" dt="2022-02-15T12:37:19.316" v="134" actId="47"/>
        <pc:sldMkLst>
          <pc:docMk/>
          <pc:sldMk cId="2657957350" sldId="308"/>
        </pc:sldMkLst>
      </pc:sldChg>
      <pc:sldChg chg="del">
        <pc:chgData name="Ryan Policheri" userId="7303d0affa24d542" providerId="LiveId" clId="{51F5A816-317D-48D4-89DC-C2FA06367AC4}" dt="2022-02-15T12:37:20.571" v="135" actId="47"/>
        <pc:sldMkLst>
          <pc:docMk/>
          <pc:sldMk cId="818064737" sldId="309"/>
        </pc:sldMkLst>
      </pc:sldChg>
      <pc:sldChg chg="modSp mod ord">
        <pc:chgData name="Ryan Policheri" userId="7303d0affa24d542" providerId="LiveId" clId="{51F5A816-317D-48D4-89DC-C2FA06367AC4}" dt="2022-02-15T12:38:29.962" v="211" actId="20577"/>
        <pc:sldMkLst>
          <pc:docMk/>
          <pc:sldMk cId="448833372" sldId="310"/>
        </pc:sldMkLst>
        <pc:spChg chg="mod">
          <ac:chgData name="Ryan Policheri" userId="7303d0affa24d542" providerId="LiveId" clId="{51F5A816-317D-48D4-89DC-C2FA06367AC4}" dt="2022-02-15T12:38:05.516" v="164" actId="20577"/>
          <ac:spMkLst>
            <pc:docMk/>
            <pc:sldMk cId="448833372" sldId="310"/>
            <ac:spMk id="4" creationId="{2B7C20C6-698F-4A52-B5AD-CA8155EBD668}"/>
          </ac:spMkLst>
        </pc:spChg>
        <pc:spChg chg="mod">
          <ac:chgData name="Ryan Policheri" userId="7303d0affa24d542" providerId="LiveId" clId="{51F5A816-317D-48D4-89DC-C2FA06367AC4}" dt="2022-02-15T12:38:29.962" v="211" actId="20577"/>
          <ac:spMkLst>
            <pc:docMk/>
            <pc:sldMk cId="448833372" sldId="310"/>
            <ac:spMk id="7" creationId="{21BB80BF-DACF-4155-B9E8-F35CBE30D44B}"/>
          </ac:spMkLst>
        </pc:spChg>
      </pc:sldChg>
      <pc:sldChg chg="del">
        <pc:chgData name="Ryan Policheri" userId="7303d0affa24d542" providerId="LiveId" clId="{51F5A816-317D-48D4-89DC-C2FA06367AC4}" dt="2022-02-15T12:37:20.792" v="136" actId="47"/>
        <pc:sldMkLst>
          <pc:docMk/>
          <pc:sldMk cId="725009309" sldId="311"/>
        </pc:sldMkLst>
      </pc:sldChg>
      <pc:sldChg chg="del">
        <pc:chgData name="Ryan Policheri" userId="7303d0affa24d542" providerId="LiveId" clId="{51F5A816-317D-48D4-89DC-C2FA06367AC4}" dt="2022-02-15T12:37:22.570" v="140" actId="47"/>
        <pc:sldMkLst>
          <pc:docMk/>
          <pc:sldMk cId="819765407" sldId="312"/>
        </pc:sldMkLst>
      </pc:sldChg>
      <pc:sldChg chg="del">
        <pc:chgData name="Ryan Policheri" userId="7303d0affa24d542" providerId="LiveId" clId="{51F5A816-317D-48D4-89DC-C2FA06367AC4}" dt="2022-02-15T12:37:23.586" v="143" actId="47"/>
        <pc:sldMkLst>
          <pc:docMk/>
          <pc:sldMk cId="1332896518" sldId="313"/>
        </pc:sldMkLst>
      </pc:sldChg>
      <pc:sldChg chg="del">
        <pc:chgData name="Ryan Policheri" userId="7303d0affa24d542" providerId="LiveId" clId="{51F5A816-317D-48D4-89DC-C2FA06367AC4}" dt="2022-02-15T12:37:24.086" v="145" actId="47"/>
        <pc:sldMkLst>
          <pc:docMk/>
          <pc:sldMk cId="2437931857" sldId="314"/>
        </pc:sldMkLst>
      </pc:sldChg>
      <pc:sldChg chg="del">
        <pc:chgData name="Ryan Policheri" userId="7303d0affa24d542" providerId="LiveId" clId="{51F5A816-317D-48D4-89DC-C2FA06367AC4}" dt="2022-02-15T12:37:24.461" v="146" actId="47"/>
        <pc:sldMkLst>
          <pc:docMk/>
          <pc:sldMk cId="1057047026" sldId="315"/>
        </pc:sldMkLst>
      </pc:sldChg>
      <pc:sldChg chg="del">
        <pc:chgData name="Ryan Policheri" userId="7303d0affa24d542" providerId="LiveId" clId="{51F5A816-317D-48D4-89DC-C2FA06367AC4}" dt="2022-02-15T12:37:24.711" v="147" actId="47"/>
        <pc:sldMkLst>
          <pc:docMk/>
          <pc:sldMk cId="1938348034" sldId="316"/>
        </pc:sldMkLst>
      </pc:sldChg>
      <pc:sldChg chg="del">
        <pc:chgData name="Ryan Policheri" userId="7303d0affa24d542" providerId="LiveId" clId="{51F5A816-317D-48D4-89DC-C2FA06367AC4}" dt="2022-02-15T12:37:25.208" v="148" actId="47"/>
        <pc:sldMkLst>
          <pc:docMk/>
          <pc:sldMk cId="2907133854" sldId="317"/>
        </pc:sldMkLst>
      </pc:sldChg>
      <pc:sldChg chg="del">
        <pc:chgData name="Ryan Policheri" userId="7303d0affa24d542" providerId="LiveId" clId="{51F5A816-317D-48D4-89DC-C2FA06367AC4}" dt="2022-02-15T12:37:26.273" v="151" actId="47"/>
        <pc:sldMkLst>
          <pc:docMk/>
          <pc:sldMk cId="566619259" sldId="318"/>
        </pc:sldMkLst>
      </pc:sldChg>
      <pc:sldChg chg="add del">
        <pc:chgData name="Ryan Policheri" userId="7303d0affa24d542" providerId="LiveId" clId="{51F5A816-317D-48D4-89DC-C2FA06367AC4}" dt="2022-02-15T12:37:09.526" v="125" actId="47"/>
        <pc:sldMkLst>
          <pc:docMk/>
          <pc:sldMk cId="3386675243" sldId="319"/>
        </pc:sldMkLst>
      </pc:sldChg>
    </pc:docChg>
  </pc:docChgLst>
  <pc:docChgLst>
    <pc:chgData name="Ryan Policheri" userId="7303d0affa24d542" providerId="LiveId" clId="{D445C305-C6BC-48A5-96C6-37D0B35DC4B1}"/>
    <pc:docChg chg="undo custSel addSld delSld modSld sldOrd">
      <pc:chgData name="Ryan Policheri" userId="7303d0affa24d542" providerId="LiveId" clId="{D445C305-C6BC-48A5-96C6-37D0B35DC4B1}" dt="2022-02-23T21:42:56.483" v="2581"/>
      <pc:docMkLst>
        <pc:docMk/>
      </pc:docMkLst>
      <pc:sldChg chg="modSp mod">
        <pc:chgData name="Ryan Policheri" userId="7303d0affa24d542" providerId="LiveId" clId="{D445C305-C6BC-48A5-96C6-37D0B35DC4B1}" dt="2022-02-22T18:51:09.583" v="38" actId="20577"/>
        <pc:sldMkLst>
          <pc:docMk/>
          <pc:sldMk cId="3892510878" sldId="258"/>
        </pc:sldMkLst>
        <pc:spChg chg="mod">
          <ac:chgData name="Ryan Policheri" userId="7303d0affa24d542" providerId="LiveId" clId="{D445C305-C6BC-48A5-96C6-37D0B35DC4B1}" dt="2022-02-22T18:50:24.684" v="5" actId="20577"/>
          <ac:spMkLst>
            <pc:docMk/>
            <pc:sldMk cId="3892510878" sldId="258"/>
            <ac:spMk id="5" creationId="{A71FEB04-6AB2-DD4F-B560-E3674C11A535}"/>
          </ac:spMkLst>
        </pc:spChg>
        <pc:spChg chg="mod">
          <ac:chgData name="Ryan Policheri" userId="7303d0affa24d542" providerId="LiveId" clId="{D445C305-C6BC-48A5-96C6-37D0B35DC4B1}" dt="2022-02-22T18:51:09.583" v="38" actId="20577"/>
          <ac:spMkLst>
            <pc:docMk/>
            <pc:sldMk cId="3892510878" sldId="258"/>
            <ac:spMk id="13" creationId="{6C5EE2B8-026E-D04B-8925-60FA6F76C380}"/>
          </ac:spMkLst>
        </pc:spChg>
      </pc:sldChg>
      <pc:sldChg chg="addSp delSp modSp mod addAnim delAnim modAnim">
        <pc:chgData name="Ryan Policheri" userId="7303d0affa24d542" providerId="LiveId" clId="{D445C305-C6BC-48A5-96C6-37D0B35DC4B1}" dt="2022-02-23T20:48:12.546" v="2560"/>
        <pc:sldMkLst>
          <pc:docMk/>
          <pc:sldMk cId="448833372" sldId="310"/>
        </pc:sldMkLst>
        <pc:spChg chg="mod">
          <ac:chgData name="Ryan Policheri" userId="7303d0affa24d542" providerId="LiveId" clId="{D445C305-C6BC-48A5-96C6-37D0B35DC4B1}" dt="2022-02-22T18:51:02.139" v="29" actId="20577"/>
          <ac:spMkLst>
            <pc:docMk/>
            <pc:sldMk cId="448833372" sldId="310"/>
            <ac:spMk id="2" creationId="{B0C34670-C73A-4487-A4E2-3E4C0E592381}"/>
          </ac:spMkLst>
        </pc:spChg>
        <pc:spChg chg="mod">
          <ac:chgData name="Ryan Policheri" userId="7303d0affa24d542" providerId="LiveId" clId="{D445C305-C6BC-48A5-96C6-37D0B35DC4B1}" dt="2022-02-22T21:28:08.082" v="1436" actId="5793"/>
          <ac:spMkLst>
            <pc:docMk/>
            <pc:sldMk cId="448833372" sldId="310"/>
            <ac:spMk id="4" creationId="{2B7C20C6-698F-4A52-B5AD-CA8155EBD668}"/>
          </ac:spMkLst>
        </pc:spChg>
        <pc:spChg chg="add mod">
          <ac:chgData name="Ryan Policheri" userId="7303d0affa24d542" providerId="LiveId" clId="{D445C305-C6BC-48A5-96C6-37D0B35DC4B1}" dt="2022-02-22T19:28:10.592" v="485" actId="1076"/>
          <ac:spMkLst>
            <pc:docMk/>
            <pc:sldMk cId="448833372" sldId="310"/>
            <ac:spMk id="6" creationId="{F95FD9D1-B6A4-4CA4-AC72-C917D7388BAE}"/>
          </ac:spMkLst>
        </pc:spChg>
        <pc:spChg chg="del mod">
          <ac:chgData name="Ryan Policheri" userId="7303d0affa24d542" providerId="LiveId" clId="{D445C305-C6BC-48A5-96C6-37D0B35DC4B1}" dt="2022-02-22T19:11:54.544" v="39" actId="478"/>
          <ac:spMkLst>
            <pc:docMk/>
            <pc:sldMk cId="448833372" sldId="310"/>
            <ac:spMk id="7" creationId="{21BB80BF-DACF-4155-B9E8-F35CBE30D44B}"/>
          </ac:spMkLst>
        </pc:spChg>
        <pc:spChg chg="del">
          <ac:chgData name="Ryan Policheri" userId="7303d0affa24d542" providerId="LiveId" clId="{D445C305-C6BC-48A5-96C6-37D0B35DC4B1}" dt="2022-02-22T18:50:52.022" v="21" actId="478"/>
          <ac:spMkLst>
            <pc:docMk/>
            <pc:sldMk cId="448833372" sldId="310"/>
            <ac:spMk id="8" creationId="{FF6D6D76-265D-40D1-9930-C6FC6529968B}"/>
          </ac:spMkLst>
        </pc:spChg>
        <pc:spChg chg="add mod">
          <ac:chgData name="Ryan Policheri" userId="7303d0affa24d542" providerId="LiveId" clId="{D445C305-C6BC-48A5-96C6-37D0B35DC4B1}" dt="2022-02-22T19:28:05.412" v="484" actId="14100"/>
          <ac:spMkLst>
            <pc:docMk/>
            <pc:sldMk cId="448833372" sldId="310"/>
            <ac:spMk id="10" creationId="{7933611B-1608-48C4-B3FF-ED872310AF58}"/>
          </ac:spMkLst>
        </pc:spChg>
        <pc:spChg chg="add mod">
          <ac:chgData name="Ryan Policheri" userId="7303d0affa24d542" providerId="LiveId" clId="{D445C305-C6BC-48A5-96C6-37D0B35DC4B1}" dt="2022-02-22T19:28:39.030" v="490" actId="14100"/>
          <ac:spMkLst>
            <pc:docMk/>
            <pc:sldMk cId="448833372" sldId="310"/>
            <ac:spMk id="11" creationId="{1CAB9857-4226-4C74-B65B-391EE5A02AD6}"/>
          </ac:spMkLst>
        </pc:spChg>
        <pc:spChg chg="add del mod">
          <ac:chgData name="Ryan Policheri" userId="7303d0affa24d542" providerId="LiveId" clId="{D445C305-C6BC-48A5-96C6-37D0B35DC4B1}" dt="2022-02-22T19:28:51.392" v="497" actId="21"/>
          <ac:spMkLst>
            <pc:docMk/>
            <pc:sldMk cId="448833372" sldId="310"/>
            <ac:spMk id="12" creationId="{7D3A453C-2336-4C60-8951-3213DFEFA40E}"/>
          </ac:spMkLst>
        </pc:spChg>
        <pc:spChg chg="add del mod">
          <ac:chgData name="Ryan Policheri" userId="7303d0affa24d542" providerId="LiveId" clId="{D445C305-C6BC-48A5-96C6-37D0B35DC4B1}" dt="2022-02-22T19:29:55.044" v="512" actId="21"/>
          <ac:spMkLst>
            <pc:docMk/>
            <pc:sldMk cId="448833372" sldId="310"/>
            <ac:spMk id="13" creationId="{77598FF8-D944-452D-9B47-B1B0FB969029}"/>
          </ac:spMkLst>
        </pc:spChg>
        <pc:spChg chg="add mod">
          <ac:chgData name="Ryan Policheri" userId="7303d0affa24d542" providerId="LiveId" clId="{D445C305-C6BC-48A5-96C6-37D0B35DC4B1}" dt="2022-02-22T19:29:11.797" v="503" actId="14100"/>
          <ac:spMkLst>
            <pc:docMk/>
            <pc:sldMk cId="448833372" sldId="310"/>
            <ac:spMk id="14" creationId="{E66656F4-3B82-4429-A6D5-1D184319F9AE}"/>
          </ac:spMkLst>
        </pc:spChg>
        <pc:spChg chg="add mod">
          <ac:chgData name="Ryan Policheri" userId="7303d0affa24d542" providerId="LiveId" clId="{D445C305-C6BC-48A5-96C6-37D0B35DC4B1}" dt="2022-02-22T19:29:24.470" v="507" actId="1076"/>
          <ac:spMkLst>
            <pc:docMk/>
            <pc:sldMk cId="448833372" sldId="310"/>
            <ac:spMk id="15" creationId="{CE8689FF-5EE9-48E2-8E53-4DE2DA1BFDD9}"/>
          </ac:spMkLst>
        </pc:spChg>
        <pc:spChg chg="add mod">
          <ac:chgData name="Ryan Policheri" userId="7303d0affa24d542" providerId="LiveId" clId="{D445C305-C6BC-48A5-96C6-37D0B35DC4B1}" dt="2022-02-22T19:29:35.715" v="510" actId="14100"/>
          <ac:spMkLst>
            <pc:docMk/>
            <pc:sldMk cId="448833372" sldId="310"/>
            <ac:spMk id="16" creationId="{06AA7C93-4194-4E4C-8EE5-784096A6A7AD}"/>
          </ac:spMkLst>
        </pc:spChg>
        <pc:spChg chg="add mod">
          <ac:chgData name="Ryan Policheri" userId="7303d0affa24d542" providerId="LiveId" clId="{D445C305-C6BC-48A5-96C6-37D0B35DC4B1}" dt="2022-02-22T19:30:27.571" v="522" actId="14100"/>
          <ac:spMkLst>
            <pc:docMk/>
            <pc:sldMk cId="448833372" sldId="310"/>
            <ac:spMk id="17" creationId="{F8E68753-8757-4B5C-95A1-71E9586D553E}"/>
          </ac:spMkLst>
        </pc:spChg>
        <pc:picChg chg="add mod">
          <ac:chgData name="Ryan Policheri" userId="7303d0affa24d542" providerId="LiveId" clId="{D445C305-C6BC-48A5-96C6-37D0B35DC4B1}" dt="2022-02-22T19:29:58.599" v="515" actId="1076"/>
          <ac:picMkLst>
            <pc:docMk/>
            <pc:sldMk cId="448833372" sldId="310"/>
            <ac:picMk id="5" creationId="{82F32C72-30DC-4799-833C-B5A363000BE7}"/>
          </ac:picMkLst>
        </pc:picChg>
        <pc:picChg chg="del">
          <ac:chgData name="Ryan Policheri" userId="7303d0affa24d542" providerId="LiveId" clId="{D445C305-C6BC-48A5-96C6-37D0B35DC4B1}" dt="2022-02-22T18:50:41.777" v="19" actId="478"/>
          <ac:picMkLst>
            <pc:docMk/>
            <pc:sldMk cId="448833372" sldId="310"/>
            <ac:picMk id="9" creationId="{53ED6843-A5E3-463D-AF2F-79C57E3487FF}"/>
          </ac:picMkLst>
        </pc:picChg>
      </pc:sldChg>
      <pc:sldChg chg="del">
        <pc:chgData name="Ryan Policheri" userId="7303d0affa24d542" providerId="LiveId" clId="{D445C305-C6BC-48A5-96C6-37D0B35DC4B1}" dt="2022-02-22T20:47:49.698" v="979" actId="47"/>
        <pc:sldMkLst>
          <pc:docMk/>
          <pc:sldMk cId="2915936417" sldId="316"/>
        </pc:sldMkLst>
      </pc:sldChg>
      <pc:sldChg chg="addSp delSp modSp mod modAnim">
        <pc:chgData name="Ryan Policheri" userId="7303d0affa24d542" providerId="LiveId" clId="{D445C305-C6BC-48A5-96C6-37D0B35DC4B1}" dt="2022-02-22T21:52:14.954" v="1816"/>
        <pc:sldMkLst>
          <pc:docMk/>
          <pc:sldMk cId="760341323" sldId="317"/>
        </pc:sldMkLst>
        <pc:spChg chg="mod">
          <ac:chgData name="Ryan Policheri" userId="7303d0affa24d542" providerId="LiveId" clId="{D445C305-C6BC-48A5-96C6-37D0B35DC4B1}" dt="2022-02-22T21:34:53.627" v="1505"/>
          <ac:spMkLst>
            <pc:docMk/>
            <pc:sldMk cId="760341323" sldId="317"/>
            <ac:spMk id="2" creationId="{B0C34670-C73A-4487-A4E2-3E4C0E592381}"/>
          </ac:spMkLst>
        </pc:spChg>
        <pc:spChg chg="mod">
          <ac:chgData name="Ryan Policheri" userId="7303d0affa24d542" providerId="LiveId" clId="{D445C305-C6BC-48A5-96C6-37D0B35DC4B1}" dt="2022-02-22T21:09:44.100" v="1236" actId="20577"/>
          <ac:spMkLst>
            <pc:docMk/>
            <pc:sldMk cId="760341323" sldId="317"/>
            <ac:spMk id="4" creationId="{2B7C20C6-698F-4A52-B5AD-CA8155EBD668}"/>
          </ac:spMkLst>
        </pc:spChg>
        <pc:spChg chg="add del mod">
          <ac:chgData name="Ryan Policheri" userId="7303d0affa24d542" providerId="LiveId" clId="{D445C305-C6BC-48A5-96C6-37D0B35DC4B1}" dt="2022-02-22T21:08:28.997" v="1208" actId="478"/>
          <ac:spMkLst>
            <pc:docMk/>
            <pc:sldMk cId="760341323" sldId="317"/>
            <ac:spMk id="5" creationId="{6F1F2EEA-F7B5-4A6F-80E9-42C50F93BE75}"/>
          </ac:spMkLst>
        </pc:spChg>
        <pc:spChg chg="del">
          <ac:chgData name="Ryan Policheri" userId="7303d0affa24d542" providerId="LiveId" clId="{D445C305-C6BC-48A5-96C6-37D0B35DC4B1}" dt="2022-02-22T21:03:57.840" v="1182" actId="478"/>
          <ac:spMkLst>
            <pc:docMk/>
            <pc:sldMk cId="760341323" sldId="317"/>
            <ac:spMk id="7" creationId="{21BB80BF-DACF-4155-B9E8-F35CBE30D44B}"/>
          </ac:spMkLst>
        </pc:spChg>
        <pc:spChg chg="add del mod">
          <ac:chgData name="Ryan Policheri" userId="7303d0affa24d542" providerId="LiveId" clId="{D445C305-C6BC-48A5-96C6-37D0B35DC4B1}" dt="2022-02-22T21:08:33.003" v="1210" actId="478"/>
          <ac:spMkLst>
            <pc:docMk/>
            <pc:sldMk cId="760341323" sldId="317"/>
            <ac:spMk id="8" creationId="{8BEA97E3-E403-478F-B136-99F81457F372}"/>
          </ac:spMkLst>
        </pc:spChg>
        <pc:spChg chg="add mod">
          <ac:chgData name="Ryan Policheri" userId="7303d0affa24d542" providerId="LiveId" clId="{D445C305-C6BC-48A5-96C6-37D0B35DC4B1}" dt="2022-02-22T21:11:14.154" v="1270" actId="20577"/>
          <ac:spMkLst>
            <pc:docMk/>
            <pc:sldMk cId="760341323" sldId="317"/>
            <ac:spMk id="11" creationId="{6822C46B-E2FF-4DC9-B0D9-E084A44A630E}"/>
          </ac:spMkLst>
        </pc:spChg>
        <pc:spChg chg="add mod">
          <ac:chgData name="Ryan Policheri" userId="7303d0affa24d542" providerId="LiveId" clId="{D445C305-C6BC-48A5-96C6-37D0B35DC4B1}" dt="2022-02-22T21:17:56.881" v="1341" actId="20577"/>
          <ac:spMkLst>
            <pc:docMk/>
            <pc:sldMk cId="760341323" sldId="317"/>
            <ac:spMk id="12" creationId="{28F9F4B5-A7C4-420B-A9C8-22870129ABBC}"/>
          </ac:spMkLst>
        </pc:spChg>
        <pc:spChg chg="add mod">
          <ac:chgData name="Ryan Policheri" userId="7303d0affa24d542" providerId="LiveId" clId="{D445C305-C6BC-48A5-96C6-37D0B35DC4B1}" dt="2022-02-22T21:21:54.368" v="1423" actId="20577"/>
          <ac:spMkLst>
            <pc:docMk/>
            <pc:sldMk cId="760341323" sldId="317"/>
            <ac:spMk id="17" creationId="{F8440687-4276-421D-A03A-D7C960B24F36}"/>
          </ac:spMkLst>
        </pc:spChg>
        <pc:spChg chg="add del mod">
          <ac:chgData name="Ryan Policheri" userId="7303d0affa24d542" providerId="LiveId" clId="{D445C305-C6BC-48A5-96C6-37D0B35DC4B1}" dt="2022-02-22T21:22:05.521" v="1425"/>
          <ac:spMkLst>
            <pc:docMk/>
            <pc:sldMk cId="760341323" sldId="317"/>
            <ac:spMk id="18" creationId="{12D16AC0-0BF9-40EF-9C26-9DD53A831CFB}"/>
          </ac:spMkLst>
        </pc:spChg>
        <pc:picChg chg="add mod">
          <ac:chgData name="Ryan Policheri" userId="7303d0affa24d542" providerId="LiveId" clId="{D445C305-C6BC-48A5-96C6-37D0B35DC4B1}" dt="2022-02-22T21:17:34.076" v="1298" actId="1076"/>
          <ac:picMkLst>
            <pc:docMk/>
            <pc:sldMk cId="760341323" sldId="317"/>
            <ac:picMk id="10" creationId="{2830BD78-B9C8-483F-8679-F21EDF319025}"/>
          </ac:picMkLst>
        </pc:picChg>
        <pc:picChg chg="add del mod">
          <ac:chgData name="Ryan Policheri" userId="7303d0affa24d542" providerId="LiveId" clId="{D445C305-C6BC-48A5-96C6-37D0B35DC4B1}" dt="2022-02-22T21:17:11.336" v="1292" actId="478"/>
          <ac:picMkLst>
            <pc:docMk/>
            <pc:sldMk cId="760341323" sldId="317"/>
            <ac:picMk id="14" creationId="{D308B31D-8825-482C-8902-2D52A13E5BED}"/>
          </ac:picMkLst>
        </pc:picChg>
        <pc:picChg chg="add mod">
          <ac:chgData name="Ryan Policheri" userId="7303d0affa24d542" providerId="LiveId" clId="{D445C305-C6BC-48A5-96C6-37D0B35DC4B1}" dt="2022-02-22T21:17:28.362" v="1297" actId="1076"/>
          <ac:picMkLst>
            <pc:docMk/>
            <pc:sldMk cId="760341323" sldId="317"/>
            <ac:picMk id="16" creationId="{8E497660-2BB1-4881-BD16-BDEA7B9F1953}"/>
          </ac:picMkLst>
        </pc:picChg>
        <pc:picChg chg="add mod">
          <ac:chgData name="Ryan Policheri" userId="7303d0affa24d542" providerId="LiveId" clId="{D445C305-C6BC-48A5-96C6-37D0B35DC4B1}" dt="2022-02-22T21:22:28.487" v="1429" actId="1076"/>
          <ac:picMkLst>
            <pc:docMk/>
            <pc:sldMk cId="760341323" sldId="317"/>
            <ac:picMk id="20" creationId="{C8CB0782-2671-48A5-8BCB-ACAB72A4B045}"/>
          </ac:picMkLst>
        </pc:picChg>
      </pc:sldChg>
      <pc:sldChg chg="del">
        <pc:chgData name="Ryan Policheri" userId="7303d0affa24d542" providerId="LiveId" clId="{D445C305-C6BC-48A5-96C6-37D0B35DC4B1}" dt="2022-02-22T22:08:30.813" v="2383" actId="47"/>
        <pc:sldMkLst>
          <pc:docMk/>
          <pc:sldMk cId="542616424" sldId="318"/>
        </pc:sldMkLst>
      </pc:sldChg>
      <pc:sldChg chg="del">
        <pc:chgData name="Ryan Policheri" userId="7303d0affa24d542" providerId="LiveId" clId="{D445C305-C6BC-48A5-96C6-37D0B35DC4B1}" dt="2022-02-22T22:08:32.501" v="2384" actId="47"/>
        <pc:sldMkLst>
          <pc:docMk/>
          <pc:sldMk cId="448965816" sldId="319"/>
        </pc:sldMkLst>
      </pc:sldChg>
      <pc:sldChg chg="addSp delSp modSp mod delAnim modAnim">
        <pc:chgData name="Ryan Policheri" userId="7303d0affa24d542" providerId="LiveId" clId="{D445C305-C6BC-48A5-96C6-37D0B35DC4B1}" dt="2022-02-22T21:56:07.746" v="1950" actId="21"/>
        <pc:sldMkLst>
          <pc:docMk/>
          <pc:sldMk cId="3496099526" sldId="320"/>
        </pc:sldMkLst>
        <pc:spChg chg="mod">
          <ac:chgData name="Ryan Policheri" userId="7303d0affa24d542" providerId="LiveId" clId="{D445C305-C6BC-48A5-96C6-37D0B35DC4B1}" dt="2022-02-22T21:34:56.530" v="1506"/>
          <ac:spMkLst>
            <pc:docMk/>
            <pc:sldMk cId="3496099526" sldId="320"/>
            <ac:spMk id="2" creationId="{B0C34670-C73A-4487-A4E2-3E4C0E592381}"/>
          </ac:spMkLst>
        </pc:spChg>
        <pc:spChg chg="mod">
          <ac:chgData name="Ryan Policheri" userId="7303d0affa24d542" providerId="LiveId" clId="{D445C305-C6BC-48A5-96C6-37D0B35DC4B1}" dt="2022-02-22T21:28:53.496" v="1452" actId="20577"/>
          <ac:spMkLst>
            <pc:docMk/>
            <pc:sldMk cId="3496099526" sldId="320"/>
            <ac:spMk id="4" creationId="{2B7C20C6-698F-4A52-B5AD-CA8155EBD668}"/>
          </ac:spMkLst>
        </pc:spChg>
        <pc:spChg chg="add mod">
          <ac:chgData name="Ryan Policheri" userId="7303d0affa24d542" providerId="LiveId" clId="{D445C305-C6BC-48A5-96C6-37D0B35DC4B1}" dt="2022-02-22T21:51:33.623" v="1808" actId="14100"/>
          <ac:spMkLst>
            <pc:docMk/>
            <pc:sldMk cId="3496099526" sldId="320"/>
            <ac:spMk id="5" creationId="{7641ACD8-C295-4666-8A4C-A7A646BCEC82}"/>
          </ac:spMkLst>
        </pc:spChg>
        <pc:spChg chg="del mod">
          <ac:chgData name="Ryan Policheri" userId="7303d0affa24d542" providerId="LiveId" clId="{D445C305-C6BC-48A5-96C6-37D0B35DC4B1}" dt="2022-02-22T21:29:21.288" v="1504" actId="478"/>
          <ac:spMkLst>
            <pc:docMk/>
            <pc:sldMk cId="3496099526" sldId="320"/>
            <ac:spMk id="7" creationId="{21BB80BF-DACF-4155-B9E8-F35CBE30D44B}"/>
          </ac:spMkLst>
        </pc:spChg>
        <pc:spChg chg="add del mod">
          <ac:chgData name="Ryan Policheri" userId="7303d0affa24d542" providerId="LiveId" clId="{D445C305-C6BC-48A5-96C6-37D0B35DC4B1}" dt="2022-02-22T21:56:07.746" v="1950" actId="21"/>
          <ac:spMkLst>
            <pc:docMk/>
            <pc:sldMk cId="3496099526" sldId="320"/>
            <ac:spMk id="11" creationId="{13153BB4-246A-48E9-875A-AE4E1222ADE5}"/>
          </ac:spMkLst>
        </pc:spChg>
        <pc:picChg chg="add mod">
          <ac:chgData name="Ryan Policheri" userId="7303d0affa24d542" providerId="LiveId" clId="{D445C305-C6BC-48A5-96C6-37D0B35DC4B1}" dt="2022-02-22T21:51:35.714" v="1809" actId="1076"/>
          <ac:picMkLst>
            <pc:docMk/>
            <pc:sldMk cId="3496099526" sldId="320"/>
            <ac:picMk id="8" creationId="{CEAF769A-4C70-43DA-8AE7-D5D1AB9120D2}"/>
          </ac:picMkLst>
        </pc:picChg>
        <pc:picChg chg="add mod">
          <ac:chgData name="Ryan Policheri" userId="7303d0affa24d542" providerId="LiveId" clId="{D445C305-C6BC-48A5-96C6-37D0B35DC4B1}" dt="2022-02-22T21:53:03.218" v="1820" actId="1076"/>
          <ac:picMkLst>
            <pc:docMk/>
            <pc:sldMk cId="3496099526" sldId="320"/>
            <ac:picMk id="10" creationId="{260451EC-8902-4BFA-B514-993C23FCEE3E}"/>
          </ac:picMkLst>
        </pc:picChg>
      </pc:sldChg>
      <pc:sldChg chg="addSp delSp modSp add mod delAnim modAnim modNotesTx">
        <pc:chgData name="Ryan Policheri" userId="7303d0affa24d542" providerId="LiveId" clId="{D445C305-C6BC-48A5-96C6-37D0B35DC4B1}" dt="2022-02-22T19:41:26.837" v="597"/>
        <pc:sldMkLst>
          <pc:docMk/>
          <pc:sldMk cId="3333168633" sldId="321"/>
        </pc:sldMkLst>
        <pc:spChg chg="add mod">
          <ac:chgData name="Ryan Policheri" userId="7303d0affa24d542" providerId="LiveId" clId="{D445C305-C6BC-48A5-96C6-37D0B35DC4B1}" dt="2022-02-22T19:39:05.480" v="572" actId="1076"/>
          <ac:spMkLst>
            <pc:docMk/>
            <pc:sldMk cId="3333168633" sldId="321"/>
            <ac:spMk id="3" creationId="{525B3F81-02D9-4A20-A8D4-5002831A99E9}"/>
          </ac:spMkLst>
        </pc:spChg>
        <pc:spChg chg="del">
          <ac:chgData name="Ryan Policheri" userId="7303d0affa24d542" providerId="LiveId" clId="{D445C305-C6BC-48A5-96C6-37D0B35DC4B1}" dt="2022-02-22T19:14:35.757" v="51" actId="478"/>
          <ac:spMkLst>
            <pc:docMk/>
            <pc:sldMk cId="3333168633" sldId="321"/>
            <ac:spMk id="6" creationId="{F95FD9D1-B6A4-4CA4-AC72-C917D7388BAE}"/>
          </ac:spMkLst>
        </pc:spChg>
        <pc:spChg chg="add mod">
          <ac:chgData name="Ryan Policheri" userId="7303d0affa24d542" providerId="LiveId" clId="{D445C305-C6BC-48A5-96C6-37D0B35DC4B1}" dt="2022-02-22T19:24:00.555" v="445" actId="313"/>
          <ac:spMkLst>
            <pc:docMk/>
            <pc:sldMk cId="3333168633" sldId="321"/>
            <ac:spMk id="7" creationId="{A4F9C242-4334-4852-B655-B04FC17ED22B}"/>
          </ac:spMkLst>
        </pc:spChg>
        <pc:spChg chg="add mod">
          <ac:chgData name="Ryan Policheri" userId="7303d0affa24d542" providerId="LiveId" clId="{D445C305-C6BC-48A5-96C6-37D0B35DC4B1}" dt="2022-02-22T19:39:16.086" v="574" actId="1076"/>
          <ac:spMkLst>
            <pc:docMk/>
            <pc:sldMk cId="3333168633" sldId="321"/>
            <ac:spMk id="8" creationId="{A3F9FAC9-F688-43E8-BBE5-CF2765145659}"/>
          </ac:spMkLst>
        </pc:spChg>
        <pc:spChg chg="add mod">
          <ac:chgData name="Ryan Policheri" userId="7303d0affa24d542" providerId="LiveId" clId="{D445C305-C6BC-48A5-96C6-37D0B35DC4B1}" dt="2022-02-22T19:40:46.437" v="594" actId="1076"/>
          <ac:spMkLst>
            <pc:docMk/>
            <pc:sldMk cId="3333168633" sldId="321"/>
            <ac:spMk id="9" creationId="{BAE41323-5FB0-4508-8353-96614D8BFB18}"/>
          </ac:spMkLst>
        </pc:spChg>
        <pc:picChg chg="del">
          <ac:chgData name="Ryan Policheri" userId="7303d0affa24d542" providerId="LiveId" clId="{D445C305-C6BC-48A5-96C6-37D0B35DC4B1}" dt="2022-02-22T19:14:32.753" v="50" actId="478"/>
          <ac:picMkLst>
            <pc:docMk/>
            <pc:sldMk cId="3333168633" sldId="321"/>
            <ac:picMk id="5" creationId="{82F32C72-30DC-4799-833C-B5A363000BE7}"/>
          </ac:picMkLst>
        </pc:picChg>
      </pc:sldChg>
      <pc:sldChg chg="addSp delSp modSp add mod ord delAnim modAnim modNotesTx">
        <pc:chgData name="Ryan Policheri" userId="7303d0affa24d542" providerId="LiveId" clId="{D445C305-C6BC-48A5-96C6-37D0B35DC4B1}" dt="2022-02-22T20:49:55.267" v="1021"/>
        <pc:sldMkLst>
          <pc:docMk/>
          <pc:sldMk cId="1662296654" sldId="322"/>
        </pc:sldMkLst>
        <pc:spChg chg="del">
          <ac:chgData name="Ryan Policheri" userId="7303d0affa24d542" providerId="LiveId" clId="{D445C305-C6BC-48A5-96C6-37D0B35DC4B1}" dt="2022-02-22T19:42:57.307" v="600" actId="478"/>
          <ac:spMkLst>
            <pc:docMk/>
            <pc:sldMk cId="1662296654" sldId="322"/>
            <ac:spMk id="3" creationId="{525B3F81-02D9-4A20-A8D4-5002831A99E9}"/>
          </ac:spMkLst>
        </pc:spChg>
        <pc:spChg chg="mod">
          <ac:chgData name="Ryan Policheri" userId="7303d0affa24d542" providerId="LiveId" clId="{D445C305-C6BC-48A5-96C6-37D0B35DC4B1}" dt="2022-02-22T20:02:42.065" v="715" actId="20577"/>
          <ac:spMkLst>
            <pc:docMk/>
            <pc:sldMk cId="1662296654" sldId="322"/>
            <ac:spMk id="4" creationId="{2B7C20C6-698F-4A52-B5AD-CA8155EBD668}"/>
          </ac:spMkLst>
        </pc:spChg>
        <pc:spChg chg="mod">
          <ac:chgData name="Ryan Policheri" userId="7303d0affa24d542" providerId="LiveId" clId="{D445C305-C6BC-48A5-96C6-37D0B35DC4B1}" dt="2022-02-22T19:44:31.529" v="710" actId="14100"/>
          <ac:spMkLst>
            <pc:docMk/>
            <pc:sldMk cId="1662296654" sldId="322"/>
            <ac:spMk id="7" creationId="{A4F9C242-4334-4852-B655-B04FC17ED22B}"/>
          </ac:spMkLst>
        </pc:spChg>
        <pc:spChg chg="del">
          <ac:chgData name="Ryan Policheri" userId="7303d0affa24d542" providerId="LiveId" clId="{D445C305-C6BC-48A5-96C6-37D0B35DC4B1}" dt="2022-02-22T19:43:00.946" v="601" actId="478"/>
          <ac:spMkLst>
            <pc:docMk/>
            <pc:sldMk cId="1662296654" sldId="322"/>
            <ac:spMk id="8" creationId="{A3F9FAC9-F688-43E8-BBE5-CF2765145659}"/>
          </ac:spMkLst>
        </pc:spChg>
        <pc:spChg chg="del">
          <ac:chgData name="Ryan Policheri" userId="7303d0affa24d542" providerId="LiveId" clId="{D445C305-C6BC-48A5-96C6-37D0B35DC4B1}" dt="2022-02-22T19:43:03.100" v="602" actId="478"/>
          <ac:spMkLst>
            <pc:docMk/>
            <pc:sldMk cId="1662296654" sldId="322"/>
            <ac:spMk id="9" creationId="{BAE41323-5FB0-4508-8353-96614D8BFB18}"/>
          </ac:spMkLst>
        </pc:spChg>
        <pc:spChg chg="add mod">
          <ac:chgData name="Ryan Policheri" userId="7303d0affa24d542" providerId="LiveId" clId="{D445C305-C6BC-48A5-96C6-37D0B35DC4B1}" dt="2022-02-22T20:43:39.282" v="957" actId="1076"/>
          <ac:spMkLst>
            <pc:docMk/>
            <pc:sldMk cId="1662296654" sldId="322"/>
            <ac:spMk id="12" creationId="{E5E047C4-3D21-4DDB-9693-099D2DCB7A61}"/>
          </ac:spMkLst>
        </pc:spChg>
        <pc:spChg chg="add mod">
          <ac:chgData name="Ryan Policheri" userId="7303d0affa24d542" providerId="LiveId" clId="{D445C305-C6BC-48A5-96C6-37D0B35DC4B1}" dt="2022-02-22T20:43:53.585" v="969" actId="20577"/>
          <ac:spMkLst>
            <pc:docMk/>
            <pc:sldMk cId="1662296654" sldId="322"/>
            <ac:spMk id="13" creationId="{3837D4E7-9FF0-47BD-81F4-9EE2C20ACFE4}"/>
          </ac:spMkLst>
        </pc:spChg>
        <pc:spChg chg="add mod">
          <ac:chgData name="Ryan Policheri" userId="7303d0affa24d542" providerId="LiveId" clId="{D445C305-C6BC-48A5-96C6-37D0B35DC4B1}" dt="2022-02-22T20:43:48.281" v="958" actId="1076"/>
          <ac:spMkLst>
            <pc:docMk/>
            <pc:sldMk cId="1662296654" sldId="322"/>
            <ac:spMk id="14" creationId="{CE06C715-0519-4007-A3C7-01B9F9784C4A}"/>
          </ac:spMkLst>
        </pc:spChg>
        <pc:picChg chg="add mod">
          <ac:chgData name="Ryan Policheri" userId="7303d0affa24d542" providerId="LiveId" clId="{D445C305-C6BC-48A5-96C6-37D0B35DC4B1}" dt="2022-02-22T20:43:33.380" v="956" actId="1076"/>
          <ac:picMkLst>
            <pc:docMk/>
            <pc:sldMk cId="1662296654" sldId="322"/>
            <ac:picMk id="6" creationId="{A9FF8B96-1AB0-4EBA-8314-1C45E44D6DAE}"/>
          </ac:picMkLst>
        </pc:picChg>
        <pc:picChg chg="add mod">
          <ac:chgData name="Ryan Policheri" userId="7303d0affa24d542" providerId="LiveId" clId="{D445C305-C6BC-48A5-96C6-37D0B35DC4B1}" dt="2022-02-22T20:43:39.282" v="957" actId="1076"/>
          <ac:picMkLst>
            <pc:docMk/>
            <pc:sldMk cId="1662296654" sldId="322"/>
            <ac:picMk id="11" creationId="{4FA6EEE8-DA6A-4310-A612-71882BAA6174}"/>
          </ac:picMkLst>
        </pc:picChg>
        <pc:picChg chg="add mod">
          <ac:chgData name="Ryan Policheri" userId="7303d0affa24d542" providerId="LiveId" clId="{D445C305-C6BC-48A5-96C6-37D0B35DC4B1}" dt="2022-02-22T20:45:01.745" v="975" actId="1076"/>
          <ac:picMkLst>
            <pc:docMk/>
            <pc:sldMk cId="1662296654" sldId="322"/>
            <ac:picMk id="16" creationId="{D539BF54-1663-4BDF-A220-2EB42A6F5735}"/>
          </ac:picMkLst>
        </pc:picChg>
      </pc:sldChg>
      <pc:sldChg chg="addSp delSp modSp add mod delAnim modAnim">
        <pc:chgData name="Ryan Policheri" userId="7303d0affa24d542" providerId="LiveId" clId="{D445C305-C6BC-48A5-96C6-37D0B35DC4B1}" dt="2022-02-22T21:10:23.320" v="1238"/>
        <pc:sldMkLst>
          <pc:docMk/>
          <pc:sldMk cId="866911289" sldId="323"/>
        </pc:sldMkLst>
        <pc:spChg chg="mod">
          <ac:chgData name="Ryan Policheri" userId="7303d0affa24d542" providerId="LiveId" clId="{D445C305-C6BC-48A5-96C6-37D0B35DC4B1}" dt="2022-02-22T20:49:29.214" v="1019" actId="14100"/>
          <ac:spMkLst>
            <pc:docMk/>
            <pc:sldMk cId="866911289" sldId="323"/>
            <ac:spMk id="7" creationId="{A4F9C242-4334-4852-B655-B04FC17ED22B}"/>
          </ac:spMkLst>
        </pc:spChg>
        <pc:spChg chg="del">
          <ac:chgData name="Ryan Policheri" userId="7303d0affa24d542" providerId="LiveId" clId="{D445C305-C6BC-48A5-96C6-37D0B35DC4B1}" dt="2022-02-22T20:48:03.147" v="985" actId="478"/>
          <ac:spMkLst>
            <pc:docMk/>
            <pc:sldMk cId="866911289" sldId="323"/>
            <ac:spMk id="12" creationId="{E5E047C4-3D21-4DDB-9693-099D2DCB7A61}"/>
          </ac:spMkLst>
        </pc:spChg>
        <pc:spChg chg="del mod">
          <ac:chgData name="Ryan Policheri" userId="7303d0affa24d542" providerId="LiveId" clId="{D445C305-C6BC-48A5-96C6-37D0B35DC4B1}" dt="2022-02-22T20:48:00.865" v="983" actId="478"/>
          <ac:spMkLst>
            <pc:docMk/>
            <pc:sldMk cId="866911289" sldId="323"/>
            <ac:spMk id="13" creationId="{3837D4E7-9FF0-47BD-81F4-9EE2C20ACFE4}"/>
          </ac:spMkLst>
        </pc:spChg>
        <pc:spChg chg="del">
          <ac:chgData name="Ryan Policheri" userId="7303d0affa24d542" providerId="LiveId" clId="{D445C305-C6BC-48A5-96C6-37D0B35DC4B1}" dt="2022-02-22T20:47:57.871" v="981" actId="478"/>
          <ac:spMkLst>
            <pc:docMk/>
            <pc:sldMk cId="866911289" sldId="323"/>
            <ac:spMk id="14" creationId="{CE06C715-0519-4007-A3C7-01B9F9784C4A}"/>
          </ac:spMkLst>
        </pc:spChg>
        <pc:spChg chg="add mod">
          <ac:chgData name="Ryan Policheri" userId="7303d0affa24d542" providerId="LiveId" clId="{D445C305-C6BC-48A5-96C6-37D0B35DC4B1}" dt="2022-02-22T20:57:19.367" v="1163" actId="20577"/>
          <ac:spMkLst>
            <pc:docMk/>
            <pc:sldMk cId="866911289" sldId="323"/>
            <ac:spMk id="17" creationId="{CAF2A112-E463-44BB-8850-C38FB9B8835D}"/>
          </ac:spMkLst>
        </pc:spChg>
        <pc:picChg chg="add del mod">
          <ac:chgData name="Ryan Policheri" userId="7303d0affa24d542" providerId="LiveId" clId="{D445C305-C6BC-48A5-96C6-37D0B35DC4B1}" dt="2022-02-22T20:53:21.831" v="1028" actId="478"/>
          <ac:picMkLst>
            <pc:docMk/>
            <pc:sldMk cId="866911289" sldId="323"/>
            <ac:picMk id="5" creationId="{668B7787-47E7-42CF-8397-0ED4A3AC376D}"/>
          </ac:picMkLst>
        </pc:picChg>
        <pc:picChg chg="del">
          <ac:chgData name="Ryan Policheri" userId="7303d0affa24d542" providerId="LiveId" clId="{D445C305-C6BC-48A5-96C6-37D0B35DC4B1}" dt="2022-02-22T20:48:03.932" v="986" actId="478"/>
          <ac:picMkLst>
            <pc:docMk/>
            <pc:sldMk cId="866911289" sldId="323"/>
            <ac:picMk id="6" creationId="{A9FF8B96-1AB0-4EBA-8314-1C45E44D6DAE}"/>
          </ac:picMkLst>
        </pc:picChg>
        <pc:picChg chg="add mod">
          <ac:chgData name="Ryan Policheri" userId="7303d0affa24d542" providerId="LiveId" clId="{D445C305-C6BC-48A5-96C6-37D0B35DC4B1}" dt="2022-02-22T20:53:24.505" v="1029" actId="1076"/>
          <ac:picMkLst>
            <pc:docMk/>
            <pc:sldMk cId="866911289" sldId="323"/>
            <ac:picMk id="9" creationId="{757D19C8-E9B8-4565-BD8E-5CBC5BA00B6A}"/>
          </ac:picMkLst>
        </pc:picChg>
        <pc:picChg chg="del">
          <ac:chgData name="Ryan Policheri" userId="7303d0affa24d542" providerId="LiveId" clId="{D445C305-C6BC-48A5-96C6-37D0B35DC4B1}" dt="2022-02-22T20:48:01.692" v="984" actId="478"/>
          <ac:picMkLst>
            <pc:docMk/>
            <pc:sldMk cId="866911289" sldId="323"/>
            <ac:picMk id="11" creationId="{4FA6EEE8-DA6A-4310-A612-71882BAA6174}"/>
          </ac:picMkLst>
        </pc:picChg>
        <pc:picChg chg="add mod">
          <ac:chgData name="Ryan Policheri" userId="7303d0affa24d542" providerId="LiveId" clId="{D445C305-C6BC-48A5-96C6-37D0B35DC4B1}" dt="2022-02-22T20:55:33.226" v="1035" actId="1076"/>
          <ac:picMkLst>
            <pc:docMk/>
            <pc:sldMk cId="866911289" sldId="323"/>
            <ac:picMk id="15" creationId="{F4A9A3E1-C181-4AD8-AB47-AA7B207348D3}"/>
          </ac:picMkLst>
        </pc:picChg>
        <pc:picChg chg="del">
          <ac:chgData name="Ryan Policheri" userId="7303d0affa24d542" providerId="LiveId" clId="{D445C305-C6BC-48A5-96C6-37D0B35DC4B1}" dt="2022-02-22T20:47:57.180" v="980" actId="478"/>
          <ac:picMkLst>
            <pc:docMk/>
            <pc:sldMk cId="866911289" sldId="323"/>
            <ac:picMk id="16" creationId="{D539BF54-1663-4BDF-A220-2EB42A6F5735}"/>
          </ac:picMkLst>
        </pc:picChg>
      </pc:sldChg>
      <pc:sldChg chg="addSp delSp modSp add del mod delAnim">
        <pc:chgData name="Ryan Policheri" userId="7303d0affa24d542" providerId="LiveId" clId="{D445C305-C6BC-48A5-96C6-37D0B35DC4B1}" dt="2022-02-22T20:31:18.354" v="738" actId="47"/>
        <pc:sldMkLst>
          <pc:docMk/>
          <pc:sldMk cId="3298069701" sldId="323"/>
        </pc:sldMkLst>
        <pc:spChg chg="add mod">
          <ac:chgData name="Ryan Policheri" userId="7303d0affa24d542" providerId="LiveId" clId="{D445C305-C6BC-48A5-96C6-37D0B35DC4B1}" dt="2022-02-22T20:31:10.427" v="735" actId="478"/>
          <ac:spMkLst>
            <pc:docMk/>
            <pc:sldMk cId="3298069701" sldId="323"/>
            <ac:spMk id="5" creationId="{508A8F13-DBE7-49C1-9E33-1622B25A00EA}"/>
          </ac:spMkLst>
        </pc:spChg>
        <pc:spChg chg="del">
          <ac:chgData name="Ryan Policheri" userId="7303d0affa24d542" providerId="LiveId" clId="{D445C305-C6BC-48A5-96C6-37D0B35DC4B1}" dt="2022-02-22T20:31:10.427" v="735" actId="478"/>
          <ac:spMkLst>
            <pc:docMk/>
            <pc:sldMk cId="3298069701" sldId="323"/>
            <ac:spMk id="7" creationId="{A4F9C242-4334-4852-B655-B04FC17ED22B}"/>
          </ac:spMkLst>
        </pc:spChg>
        <pc:spChg chg="del">
          <ac:chgData name="Ryan Policheri" userId="7303d0affa24d542" providerId="LiveId" clId="{D445C305-C6BC-48A5-96C6-37D0B35DC4B1}" dt="2022-02-22T20:31:10.427" v="735" actId="478"/>
          <ac:spMkLst>
            <pc:docMk/>
            <pc:sldMk cId="3298069701" sldId="323"/>
            <ac:spMk id="12" creationId="{E5E047C4-3D21-4DDB-9693-099D2DCB7A61}"/>
          </ac:spMkLst>
        </pc:spChg>
        <pc:picChg chg="del">
          <ac:chgData name="Ryan Policheri" userId="7303d0affa24d542" providerId="LiveId" clId="{D445C305-C6BC-48A5-96C6-37D0B35DC4B1}" dt="2022-02-22T20:31:10.427" v="735" actId="478"/>
          <ac:picMkLst>
            <pc:docMk/>
            <pc:sldMk cId="3298069701" sldId="323"/>
            <ac:picMk id="6" creationId="{A9FF8B96-1AB0-4EBA-8314-1C45E44D6DAE}"/>
          </ac:picMkLst>
        </pc:picChg>
        <pc:picChg chg="del mod">
          <ac:chgData name="Ryan Policheri" userId="7303d0affa24d542" providerId="LiveId" clId="{D445C305-C6BC-48A5-96C6-37D0B35DC4B1}" dt="2022-02-22T20:31:13.320" v="737" actId="478"/>
          <ac:picMkLst>
            <pc:docMk/>
            <pc:sldMk cId="3298069701" sldId="323"/>
            <ac:picMk id="11" creationId="{4FA6EEE8-DA6A-4310-A612-71882BAA6174}"/>
          </ac:picMkLst>
        </pc:picChg>
      </pc:sldChg>
      <pc:sldChg chg="addSp delSp modSp add mod delAnim modAnim">
        <pc:chgData name="Ryan Policheri" userId="7303d0affa24d542" providerId="LiveId" clId="{D445C305-C6BC-48A5-96C6-37D0B35DC4B1}" dt="2022-02-22T21:58:09.617" v="1979"/>
        <pc:sldMkLst>
          <pc:docMk/>
          <pc:sldMk cId="2835216675" sldId="324"/>
        </pc:sldMkLst>
        <pc:spChg chg="mod">
          <ac:chgData name="Ryan Policheri" userId="7303d0affa24d542" providerId="LiveId" clId="{D445C305-C6BC-48A5-96C6-37D0B35DC4B1}" dt="2022-02-22T21:56:23.028" v="1956"/>
          <ac:spMkLst>
            <pc:docMk/>
            <pc:sldMk cId="2835216675" sldId="324"/>
            <ac:spMk id="5" creationId="{7641ACD8-C295-4666-8A4C-A7A646BCEC82}"/>
          </ac:spMkLst>
        </pc:spChg>
        <pc:spChg chg="add del mod">
          <ac:chgData name="Ryan Policheri" userId="7303d0affa24d542" providerId="LiveId" clId="{D445C305-C6BC-48A5-96C6-37D0B35DC4B1}" dt="2022-02-22T21:56:14.488" v="1953"/>
          <ac:spMkLst>
            <pc:docMk/>
            <pc:sldMk cId="2835216675" sldId="324"/>
            <ac:spMk id="7" creationId="{BDDB9891-AC0B-40C7-AA40-03C6E2469ED2}"/>
          </ac:spMkLst>
        </pc:spChg>
        <pc:spChg chg="add mod">
          <ac:chgData name="Ryan Policheri" userId="7303d0affa24d542" providerId="LiveId" clId="{D445C305-C6BC-48A5-96C6-37D0B35DC4B1}" dt="2022-02-22T21:57:31.350" v="1969" actId="1076"/>
          <ac:spMkLst>
            <pc:docMk/>
            <pc:sldMk cId="2835216675" sldId="324"/>
            <ac:spMk id="9" creationId="{504509AA-45FA-4879-81F8-5FF99C9BF676}"/>
          </ac:spMkLst>
        </pc:spChg>
        <pc:picChg chg="add mod">
          <ac:chgData name="Ryan Policheri" userId="7303d0affa24d542" providerId="LiveId" clId="{D445C305-C6BC-48A5-96C6-37D0B35DC4B1}" dt="2022-02-22T21:57:47.409" v="1975" actId="1076"/>
          <ac:picMkLst>
            <pc:docMk/>
            <pc:sldMk cId="2835216675" sldId="324"/>
            <ac:picMk id="6" creationId="{B98356E6-3115-4699-A55B-B0988C173DDB}"/>
          </ac:picMkLst>
        </pc:picChg>
        <pc:picChg chg="del">
          <ac:chgData name="Ryan Policheri" userId="7303d0affa24d542" providerId="LiveId" clId="{D445C305-C6BC-48A5-96C6-37D0B35DC4B1}" dt="2022-02-22T21:56:53.278" v="1958" actId="478"/>
          <ac:picMkLst>
            <pc:docMk/>
            <pc:sldMk cId="2835216675" sldId="324"/>
            <ac:picMk id="8" creationId="{CEAF769A-4C70-43DA-8AE7-D5D1AB9120D2}"/>
          </ac:picMkLst>
        </pc:picChg>
        <pc:picChg chg="del mod">
          <ac:chgData name="Ryan Policheri" userId="7303d0affa24d542" providerId="LiveId" clId="{D445C305-C6BC-48A5-96C6-37D0B35DC4B1}" dt="2022-02-22T21:57:02.123" v="1963" actId="478"/>
          <ac:picMkLst>
            <pc:docMk/>
            <pc:sldMk cId="2835216675" sldId="324"/>
            <ac:picMk id="10" creationId="{260451EC-8902-4BFA-B514-993C23FCEE3E}"/>
          </ac:picMkLst>
        </pc:picChg>
        <pc:picChg chg="add mod">
          <ac:chgData name="Ryan Policheri" userId="7303d0affa24d542" providerId="LiveId" clId="{D445C305-C6BC-48A5-96C6-37D0B35DC4B1}" dt="2022-02-22T21:57:45.905" v="1974" actId="1076"/>
          <ac:picMkLst>
            <pc:docMk/>
            <pc:sldMk cId="2835216675" sldId="324"/>
            <ac:picMk id="12" creationId="{E0122227-2F98-4635-B19F-AACEBC336737}"/>
          </ac:picMkLst>
        </pc:picChg>
      </pc:sldChg>
      <pc:sldChg chg="addSp delSp modSp add mod delAnim modAnim">
        <pc:chgData name="Ryan Policheri" userId="7303d0affa24d542" providerId="LiveId" clId="{D445C305-C6BC-48A5-96C6-37D0B35DC4B1}" dt="2022-02-23T21:42:56.483" v="2581"/>
        <pc:sldMkLst>
          <pc:docMk/>
          <pc:sldMk cId="1263963688" sldId="325"/>
        </pc:sldMkLst>
        <pc:spChg chg="mod">
          <ac:chgData name="Ryan Policheri" userId="7303d0affa24d542" providerId="LiveId" clId="{D445C305-C6BC-48A5-96C6-37D0B35DC4B1}" dt="2022-02-22T21:59:30.109" v="2005" actId="20577"/>
          <ac:spMkLst>
            <pc:docMk/>
            <pc:sldMk cId="1263963688" sldId="325"/>
            <ac:spMk id="4" creationId="{2B7C20C6-698F-4A52-B5AD-CA8155EBD668}"/>
          </ac:spMkLst>
        </pc:spChg>
        <pc:spChg chg="mod">
          <ac:chgData name="Ryan Policheri" userId="7303d0affa24d542" providerId="LiveId" clId="{D445C305-C6BC-48A5-96C6-37D0B35DC4B1}" dt="2022-02-22T22:06:55.647" v="2370" actId="20577"/>
          <ac:spMkLst>
            <pc:docMk/>
            <pc:sldMk cId="1263963688" sldId="325"/>
            <ac:spMk id="11" creationId="{6822C46B-E2FF-4DC9-B0D9-E084A44A630E}"/>
          </ac:spMkLst>
        </pc:spChg>
        <pc:spChg chg="del mod">
          <ac:chgData name="Ryan Policheri" userId="7303d0affa24d542" providerId="LiveId" clId="{D445C305-C6BC-48A5-96C6-37D0B35DC4B1}" dt="2022-02-22T21:59:42.085" v="2012" actId="478"/>
          <ac:spMkLst>
            <pc:docMk/>
            <pc:sldMk cId="1263963688" sldId="325"/>
            <ac:spMk id="12" creationId="{28F9F4B5-A7C4-420B-A9C8-22870129ABBC}"/>
          </ac:spMkLst>
        </pc:spChg>
        <pc:spChg chg="del mod">
          <ac:chgData name="Ryan Policheri" userId="7303d0affa24d542" providerId="LiveId" clId="{D445C305-C6BC-48A5-96C6-37D0B35DC4B1}" dt="2022-02-22T21:59:39.514" v="2010" actId="478"/>
          <ac:spMkLst>
            <pc:docMk/>
            <pc:sldMk cId="1263963688" sldId="325"/>
            <ac:spMk id="17" creationId="{F8440687-4276-421D-A03A-D7C960B24F36}"/>
          </ac:spMkLst>
        </pc:spChg>
        <pc:picChg chg="add del mod">
          <ac:chgData name="Ryan Policheri" userId="7303d0affa24d542" providerId="LiveId" clId="{D445C305-C6BC-48A5-96C6-37D0B35DC4B1}" dt="2022-02-23T21:40:00.957" v="2565" actId="478"/>
          <ac:picMkLst>
            <pc:docMk/>
            <pc:sldMk cId="1263963688" sldId="325"/>
            <ac:picMk id="5" creationId="{6CE3B3FF-D810-4F2C-829E-6744AC73DF5A}"/>
          </ac:picMkLst>
        </pc:picChg>
        <pc:picChg chg="add mod">
          <ac:chgData name="Ryan Policheri" userId="7303d0affa24d542" providerId="LiveId" clId="{D445C305-C6BC-48A5-96C6-37D0B35DC4B1}" dt="2022-02-23T21:39:37.850" v="2564" actId="14100"/>
          <ac:picMkLst>
            <pc:docMk/>
            <pc:sldMk cId="1263963688" sldId="325"/>
            <ac:picMk id="6" creationId="{01A338BC-BAF3-4DCB-AD78-E8E37B005D90}"/>
          </ac:picMkLst>
        </pc:picChg>
        <pc:picChg chg="add del mod">
          <ac:chgData name="Ryan Policheri" userId="7303d0affa24d542" providerId="LiveId" clId="{D445C305-C6BC-48A5-96C6-37D0B35DC4B1}" dt="2022-02-23T21:39:32.675" v="2561" actId="478"/>
          <ac:picMkLst>
            <pc:docMk/>
            <pc:sldMk cId="1263963688" sldId="325"/>
            <ac:picMk id="7" creationId="{3BD00DB4-0453-4C34-8E91-2B9C76DAC1E6}"/>
          </ac:picMkLst>
        </pc:picChg>
        <pc:picChg chg="add del mod">
          <ac:chgData name="Ryan Policheri" userId="7303d0affa24d542" providerId="LiveId" clId="{D445C305-C6BC-48A5-96C6-37D0B35DC4B1}" dt="2022-02-23T21:40:30.432" v="2570" actId="478"/>
          <ac:picMkLst>
            <pc:docMk/>
            <pc:sldMk cId="1263963688" sldId="325"/>
            <ac:picMk id="9" creationId="{A8529D3A-0A54-4918-B1B9-C512B6A55371}"/>
          </ac:picMkLst>
        </pc:picChg>
        <pc:picChg chg="del">
          <ac:chgData name="Ryan Policheri" userId="7303d0affa24d542" providerId="LiveId" clId="{D445C305-C6BC-48A5-96C6-37D0B35DC4B1}" dt="2022-02-22T21:59:42.754" v="2013" actId="478"/>
          <ac:picMkLst>
            <pc:docMk/>
            <pc:sldMk cId="1263963688" sldId="325"/>
            <ac:picMk id="10" creationId="{2830BD78-B9C8-483F-8679-F21EDF319025}"/>
          </ac:picMkLst>
        </pc:picChg>
        <pc:picChg chg="add del mod">
          <ac:chgData name="Ryan Policheri" userId="7303d0affa24d542" providerId="LiveId" clId="{D445C305-C6BC-48A5-96C6-37D0B35DC4B1}" dt="2022-02-23T21:42:00.535" v="2575" actId="478"/>
          <ac:picMkLst>
            <pc:docMk/>
            <pc:sldMk cId="1263963688" sldId="325"/>
            <ac:picMk id="12" creationId="{28A5C057-5DB8-4443-AB4D-E7CA2A805FC7}"/>
          </ac:picMkLst>
        </pc:picChg>
        <pc:picChg chg="add mod">
          <ac:chgData name="Ryan Policheri" userId="7303d0affa24d542" providerId="LiveId" clId="{D445C305-C6BC-48A5-96C6-37D0B35DC4B1}" dt="2022-02-23T21:42:08.898" v="2579" actId="1076"/>
          <ac:picMkLst>
            <pc:docMk/>
            <pc:sldMk cId="1263963688" sldId="325"/>
            <ac:picMk id="14" creationId="{6558263E-8BAB-47E0-A168-938BD42339A2}"/>
          </ac:picMkLst>
        </pc:picChg>
        <pc:picChg chg="del mod">
          <ac:chgData name="Ryan Policheri" userId="7303d0affa24d542" providerId="LiveId" clId="{D445C305-C6BC-48A5-96C6-37D0B35DC4B1}" dt="2022-02-22T21:59:36.797" v="2008" actId="478"/>
          <ac:picMkLst>
            <pc:docMk/>
            <pc:sldMk cId="1263963688" sldId="325"/>
            <ac:picMk id="16" creationId="{8E497660-2BB1-4881-BD16-BDEA7B9F1953}"/>
          </ac:picMkLst>
        </pc:picChg>
        <pc:picChg chg="del">
          <ac:chgData name="Ryan Policheri" userId="7303d0affa24d542" providerId="LiveId" clId="{D445C305-C6BC-48A5-96C6-37D0B35DC4B1}" dt="2022-02-22T21:59:35.811" v="2006" actId="478"/>
          <ac:picMkLst>
            <pc:docMk/>
            <pc:sldMk cId="1263963688" sldId="325"/>
            <ac:picMk id="20" creationId="{C8CB0782-2671-48A5-8BCB-ACAB72A4B045}"/>
          </ac:picMkLst>
        </pc:picChg>
      </pc:sldChg>
      <pc:sldChg chg="addSp delSp modSp add mod delAnim modAnim">
        <pc:chgData name="Ryan Policheri" userId="7303d0affa24d542" providerId="LiveId" clId="{D445C305-C6BC-48A5-96C6-37D0B35DC4B1}" dt="2022-02-22T22:33:00.413" v="2557"/>
        <pc:sldMkLst>
          <pc:docMk/>
          <pc:sldMk cId="2151560259" sldId="326"/>
        </pc:sldMkLst>
        <pc:spChg chg="mod">
          <ac:chgData name="Ryan Policheri" userId="7303d0affa24d542" providerId="LiveId" clId="{D445C305-C6BC-48A5-96C6-37D0B35DC4B1}" dt="2022-02-22T22:28:20.657" v="2528" actId="20577"/>
          <ac:spMkLst>
            <pc:docMk/>
            <pc:sldMk cId="2151560259" sldId="326"/>
            <ac:spMk id="4" creationId="{2B7C20C6-698F-4A52-B5AD-CA8155EBD668}"/>
          </ac:spMkLst>
        </pc:spChg>
        <pc:spChg chg="del">
          <ac:chgData name="Ryan Policheri" userId="7303d0affa24d542" providerId="LiveId" clId="{D445C305-C6BC-48A5-96C6-37D0B35DC4B1}" dt="2022-02-22T22:11:11.924" v="2414" actId="478"/>
          <ac:spMkLst>
            <pc:docMk/>
            <pc:sldMk cId="2151560259" sldId="326"/>
            <ac:spMk id="5" creationId="{7641ACD8-C295-4666-8A4C-A7A646BCEC82}"/>
          </ac:spMkLst>
        </pc:spChg>
        <pc:spChg chg="add del mod">
          <ac:chgData name="Ryan Policheri" userId="7303d0affa24d542" providerId="LiveId" clId="{D445C305-C6BC-48A5-96C6-37D0B35DC4B1}" dt="2022-02-22T22:11:29.045" v="2417" actId="478"/>
          <ac:spMkLst>
            <pc:docMk/>
            <pc:sldMk cId="2151560259" sldId="326"/>
            <ac:spMk id="7" creationId="{6E3F48C4-3B1A-4E2F-AED6-A499C1BFF62A}"/>
          </ac:spMkLst>
        </pc:spChg>
        <pc:spChg chg="add del mod">
          <ac:chgData name="Ryan Policheri" userId="7303d0affa24d542" providerId="LiveId" clId="{D445C305-C6BC-48A5-96C6-37D0B35DC4B1}" dt="2022-02-22T22:28:32.419" v="2533" actId="478"/>
          <ac:spMkLst>
            <pc:docMk/>
            <pc:sldMk cId="2151560259" sldId="326"/>
            <ac:spMk id="8" creationId="{496E99F4-C37D-4BDC-BB7E-0865BC4DD060}"/>
          </ac:spMkLst>
        </pc:spChg>
        <pc:spChg chg="add del mod">
          <ac:chgData name="Ryan Policheri" userId="7303d0affa24d542" providerId="LiveId" clId="{D445C305-C6BC-48A5-96C6-37D0B35DC4B1}" dt="2022-02-22T22:28:26.202" v="2530" actId="478"/>
          <ac:spMkLst>
            <pc:docMk/>
            <pc:sldMk cId="2151560259" sldId="326"/>
            <ac:spMk id="18" creationId="{C6652B72-E982-4727-AD2D-73168E2CC629}"/>
          </ac:spMkLst>
        </pc:spChg>
        <pc:picChg chg="del">
          <ac:chgData name="Ryan Policheri" userId="7303d0affa24d542" providerId="LiveId" clId="{D445C305-C6BC-48A5-96C6-37D0B35DC4B1}" dt="2022-02-22T22:11:29.963" v="2418" actId="478"/>
          <ac:picMkLst>
            <pc:docMk/>
            <pc:sldMk cId="2151560259" sldId="326"/>
            <ac:picMk id="6" creationId="{B98356E6-3115-4699-A55B-B0988C173DDB}"/>
          </ac:picMkLst>
        </pc:picChg>
        <pc:picChg chg="add del mod">
          <ac:chgData name="Ryan Policheri" userId="7303d0affa24d542" providerId="LiveId" clId="{D445C305-C6BC-48A5-96C6-37D0B35DC4B1}" dt="2022-02-22T22:19:37.843" v="2453" actId="478"/>
          <ac:picMkLst>
            <pc:docMk/>
            <pc:sldMk cId="2151560259" sldId="326"/>
            <ac:picMk id="10" creationId="{9C2D1ECE-9C2A-4C1E-AF1E-96076FBF616D}"/>
          </ac:picMkLst>
        </pc:picChg>
        <pc:picChg chg="del">
          <ac:chgData name="Ryan Policheri" userId="7303d0affa24d542" providerId="LiveId" clId="{D445C305-C6BC-48A5-96C6-37D0B35DC4B1}" dt="2022-02-22T22:11:15.846" v="2415" actId="478"/>
          <ac:picMkLst>
            <pc:docMk/>
            <pc:sldMk cId="2151560259" sldId="326"/>
            <ac:picMk id="12" creationId="{E0122227-2F98-4635-B19F-AACEBC336737}"/>
          </ac:picMkLst>
        </pc:picChg>
        <pc:picChg chg="add del mod">
          <ac:chgData name="Ryan Policheri" userId="7303d0affa24d542" providerId="LiveId" clId="{D445C305-C6BC-48A5-96C6-37D0B35DC4B1}" dt="2022-02-22T22:18:43.970" v="2448" actId="478"/>
          <ac:picMkLst>
            <pc:docMk/>
            <pc:sldMk cId="2151560259" sldId="326"/>
            <ac:picMk id="13" creationId="{D0FE9635-5ECB-4D6A-876A-0AC7A8093CD5}"/>
          </ac:picMkLst>
        </pc:picChg>
        <pc:picChg chg="add del mod">
          <ac:chgData name="Ryan Policheri" userId="7303d0affa24d542" providerId="LiveId" clId="{D445C305-C6BC-48A5-96C6-37D0B35DC4B1}" dt="2022-02-22T22:28:23.421" v="2529" actId="478"/>
          <ac:picMkLst>
            <pc:docMk/>
            <pc:sldMk cId="2151560259" sldId="326"/>
            <ac:picMk id="15" creationId="{68EB74C7-CCA9-4266-BDAE-62219F8C54AF}"/>
          </ac:picMkLst>
        </pc:picChg>
        <pc:picChg chg="add del mod">
          <ac:chgData name="Ryan Policheri" userId="7303d0affa24d542" providerId="LiveId" clId="{D445C305-C6BC-48A5-96C6-37D0B35DC4B1}" dt="2022-02-22T22:28:28.260" v="2531" actId="478"/>
          <ac:picMkLst>
            <pc:docMk/>
            <pc:sldMk cId="2151560259" sldId="326"/>
            <ac:picMk id="17" creationId="{ABE9A648-948D-4EF0-AA0E-F231F3F25E12}"/>
          </ac:picMkLst>
        </pc:picChg>
        <pc:picChg chg="add mod">
          <ac:chgData name="Ryan Policheri" userId="7303d0affa24d542" providerId="LiveId" clId="{D445C305-C6BC-48A5-96C6-37D0B35DC4B1}" dt="2022-02-22T22:32:15.156" v="2548" actId="1076"/>
          <ac:picMkLst>
            <pc:docMk/>
            <pc:sldMk cId="2151560259" sldId="326"/>
            <ac:picMk id="20" creationId="{8FF2BA3B-9CFF-4C37-8E89-9864E9CA85FE}"/>
          </ac:picMkLst>
        </pc:picChg>
        <pc:picChg chg="add mod">
          <ac:chgData name="Ryan Policheri" userId="7303d0affa24d542" providerId="LiveId" clId="{D445C305-C6BC-48A5-96C6-37D0B35DC4B1}" dt="2022-02-22T22:32:17.163" v="2549" actId="1076"/>
          <ac:picMkLst>
            <pc:docMk/>
            <pc:sldMk cId="2151560259" sldId="326"/>
            <ac:picMk id="22" creationId="{4E4FA22C-FA58-4968-8B8F-AF5F2EB0DB68}"/>
          </ac:picMkLst>
        </pc:picChg>
        <pc:cxnChg chg="add mod">
          <ac:chgData name="Ryan Policheri" userId="7303d0affa24d542" providerId="LiveId" clId="{D445C305-C6BC-48A5-96C6-37D0B35DC4B1}" dt="2022-02-22T22:32:46.248" v="2555" actId="1076"/>
          <ac:cxnSpMkLst>
            <pc:docMk/>
            <pc:sldMk cId="2151560259" sldId="326"/>
            <ac:cxnSpMk id="24" creationId="{AECCA517-D741-45BC-B540-60C7545324DE}"/>
          </ac:cxnSpMkLst>
        </pc:cxnChg>
      </pc:sldChg>
      <pc:sldChg chg="delSp add mod">
        <pc:chgData name="Ryan Policheri" userId="7303d0affa24d542" providerId="LiveId" clId="{D445C305-C6BC-48A5-96C6-37D0B35DC4B1}" dt="2022-02-22T22:21:56.979" v="2468" actId="478"/>
        <pc:sldMkLst>
          <pc:docMk/>
          <pc:sldMk cId="3398707740" sldId="327"/>
        </pc:sldMkLst>
        <pc:spChg chg="del">
          <ac:chgData name="Ryan Policheri" userId="7303d0affa24d542" providerId="LiveId" clId="{D445C305-C6BC-48A5-96C6-37D0B35DC4B1}" dt="2022-02-22T22:21:56.979" v="2468" actId="478"/>
          <ac:spMkLst>
            <pc:docMk/>
            <pc:sldMk cId="3398707740" sldId="327"/>
            <ac:spMk id="9" creationId="{504509AA-45FA-4879-81F8-5FF99C9BF676}"/>
          </ac:spMkLst>
        </pc:spChg>
      </pc:sldChg>
    </pc:docChg>
  </pc:docChgLst>
  <pc:docChgLst>
    <pc:chgData name="Ryan Policheri" userId="7303d0affa24d542" providerId="LiveId" clId="{FE941D10-2978-4083-BD4A-10A3527F57D0}"/>
    <pc:docChg chg="undo redo custSel addSld delSld modSld sldOrd modMainMaster">
      <pc:chgData name="Ryan Policheri" userId="7303d0affa24d542" providerId="LiveId" clId="{FE941D10-2978-4083-BD4A-10A3527F57D0}" dt="2022-12-14T23:35:59.551" v="8764" actId="20577"/>
      <pc:docMkLst>
        <pc:docMk/>
      </pc:docMkLst>
      <pc:sldChg chg="delSp modSp mod">
        <pc:chgData name="Ryan Policheri" userId="7303d0affa24d542" providerId="LiveId" clId="{FE941D10-2978-4083-BD4A-10A3527F57D0}" dt="2022-12-12T05:42:51.148" v="4843" actId="6549"/>
        <pc:sldMkLst>
          <pc:docMk/>
          <pc:sldMk cId="3892510878" sldId="258"/>
        </pc:sldMkLst>
        <pc:spChg chg="mod">
          <ac:chgData name="Ryan Policheri" userId="7303d0affa24d542" providerId="LiveId" clId="{FE941D10-2978-4083-BD4A-10A3527F57D0}" dt="2022-12-12T05:42:51.148" v="4843" actId="6549"/>
          <ac:spMkLst>
            <pc:docMk/>
            <pc:sldMk cId="3892510878" sldId="258"/>
            <ac:spMk id="2" creationId="{59480B23-7308-1745-A1A9-A5522BA49EE8}"/>
          </ac:spMkLst>
        </pc:spChg>
        <pc:spChg chg="mod">
          <ac:chgData name="Ryan Policheri" userId="7303d0affa24d542" providerId="LiveId" clId="{FE941D10-2978-4083-BD4A-10A3527F57D0}" dt="2022-12-10T16:45:07.839" v="440" actId="20577"/>
          <ac:spMkLst>
            <pc:docMk/>
            <pc:sldMk cId="3892510878" sldId="258"/>
            <ac:spMk id="5" creationId="{A71FEB04-6AB2-DD4F-B560-E3674C11A535}"/>
          </ac:spMkLst>
        </pc:spChg>
        <pc:spChg chg="mod">
          <ac:chgData name="Ryan Policheri" userId="7303d0affa24d542" providerId="LiveId" clId="{FE941D10-2978-4083-BD4A-10A3527F57D0}" dt="2022-12-10T16:40:02.086" v="428" actId="1076"/>
          <ac:spMkLst>
            <pc:docMk/>
            <pc:sldMk cId="3892510878" sldId="258"/>
            <ac:spMk id="12" creationId="{ADA0161C-D166-6E4C-8069-E1FBFE0BE5F2}"/>
          </ac:spMkLst>
        </pc:spChg>
        <pc:spChg chg="del mod">
          <ac:chgData name="Ryan Policheri" userId="7303d0affa24d542" providerId="LiveId" clId="{FE941D10-2978-4083-BD4A-10A3527F57D0}" dt="2022-12-10T16:44:53.142" v="439" actId="478"/>
          <ac:spMkLst>
            <pc:docMk/>
            <pc:sldMk cId="3892510878" sldId="258"/>
            <ac:spMk id="13" creationId="{6C5EE2B8-026E-D04B-8925-60FA6F76C380}"/>
          </ac:spMkLst>
        </pc:spChg>
      </pc:sldChg>
      <pc:sldChg chg="modSp mod">
        <pc:chgData name="Ryan Policheri" userId="7303d0affa24d542" providerId="LiveId" clId="{FE941D10-2978-4083-BD4A-10A3527F57D0}" dt="2022-12-13T02:07:57.274" v="7034" actId="20577"/>
        <pc:sldMkLst>
          <pc:docMk/>
          <pc:sldMk cId="3333534677" sldId="270"/>
        </pc:sldMkLst>
        <pc:spChg chg="mod">
          <ac:chgData name="Ryan Policheri" userId="7303d0affa24d542" providerId="LiveId" clId="{FE941D10-2978-4083-BD4A-10A3527F57D0}" dt="2022-12-13T02:07:57.274" v="7034" actId="20577"/>
          <ac:spMkLst>
            <pc:docMk/>
            <pc:sldMk cId="3333534677" sldId="270"/>
            <ac:spMk id="2" creationId="{C6C6423F-1309-FD47-BB96-DBCA89041FFF}"/>
          </ac:spMkLst>
        </pc:spChg>
      </pc:sldChg>
      <pc:sldChg chg="modSp mod">
        <pc:chgData name="Ryan Policheri" userId="7303d0affa24d542" providerId="LiveId" clId="{FE941D10-2978-4083-BD4A-10A3527F57D0}" dt="2022-12-11T04:05:20.947" v="3903" actId="20577"/>
        <pc:sldMkLst>
          <pc:docMk/>
          <pc:sldMk cId="449573637" sldId="336"/>
        </pc:sldMkLst>
        <pc:spChg chg="mod">
          <ac:chgData name="Ryan Policheri" userId="7303d0affa24d542" providerId="LiveId" clId="{FE941D10-2978-4083-BD4A-10A3527F57D0}" dt="2022-12-11T04:05:20.947" v="3903" actId="20577"/>
          <ac:spMkLst>
            <pc:docMk/>
            <pc:sldMk cId="449573637" sldId="336"/>
            <ac:spMk id="3" creationId="{89B780DC-B4AF-4ACA-96AF-E77685048311}"/>
          </ac:spMkLst>
        </pc:spChg>
      </pc:sldChg>
      <pc:sldChg chg="addSp delSp modSp mod delAnim modAnim">
        <pc:chgData name="Ryan Policheri" userId="7303d0affa24d542" providerId="LiveId" clId="{FE941D10-2978-4083-BD4A-10A3527F57D0}" dt="2022-12-14T23:14:24.025" v="8751" actId="478"/>
        <pc:sldMkLst>
          <pc:docMk/>
          <pc:sldMk cId="3092937145" sldId="351"/>
        </pc:sldMkLst>
        <pc:spChg chg="mod">
          <ac:chgData name="Ryan Policheri" userId="7303d0affa24d542" providerId="LiveId" clId="{FE941D10-2978-4083-BD4A-10A3527F57D0}" dt="2022-12-12T05:42:45.535" v="4832" actId="20577"/>
          <ac:spMkLst>
            <pc:docMk/>
            <pc:sldMk cId="3092937145" sldId="351"/>
            <ac:spMk id="2" creationId="{B0C34670-C73A-4487-A4E2-3E4C0E592381}"/>
          </ac:spMkLst>
        </pc:spChg>
        <pc:spChg chg="mod">
          <ac:chgData name="Ryan Policheri" userId="7303d0affa24d542" providerId="LiveId" clId="{FE941D10-2978-4083-BD4A-10A3527F57D0}" dt="2022-12-10T16:55:18.836" v="680" actId="20577"/>
          <ac:spMkLst>
            <pc:docMk/>
            <pc:sldMk cId="3092937145" sldId="351"/>
            <ac:spMk id="4" creationId="{2B7C20C6-698F-4A52-B5AD-CA8155EBD668}"/>
          </ac:spMkLst>
        </pc:spChg>
        <pc:picChg chg="add del mod">
          <ac:chgData name="Ryan Policheri" userId="7303d0affa24d542" providerId="LiveId" clId="{FE941D10-2978-4083-BD4A-10A3527F57D0}" dt="2022-12-14T23:14:22.597" v="8749" actId="478"/>
          <ac:picMkLst>
            <pc:docMk/>
            <pc:sldMk cId="3092937145" sldId="351"/>
            <ac:picMk id="3" creationId="{B95C5024-6AEC-C2BE-27ED-89D5322752F6}"/>
          </ac:picMkLst>
        </pc:picChg>
        <pc:picChg chg="add del mod">
          <ac:chgData name="Ryan Policheri" userId="7303d0affa24d542" providerId="LiveId" clId="{FE941D10-2978-4083-BD4A-10A3527F57D0}" dt="2022-12-14T23:14:23.340" v="8750" actId="478"/>
          <ac:picMkLst>
            <pc:docMk/>
            <pc:sldMk cId="3092937145" sldId="351"/>
            <ac:picMk id="5" creationId="{B0F3B5BF-9D61-89CF-54C5-308EB1A91451}"/>
          </ac:picMkLst>
        </pc:picChg>
        <pc:picChg chg="add del mod">
          <ac:chgData name="Ryan Policheri" userId="7303d0affa24d542" providerId="LiveId" clId="{FE941D10-2978-4083-BD4A-10A3527F57D0}" dt="2022-12-10T17:05:57.037" v="720" actId="478"/>
          <ac:picMkLst>
            <pc:docMk/>
            <pc:sldMk cId="3092937145" sldId="351"/>
            <ac:picMk id="5" creationId="{E1F977F4-1422-FD39-EB89-5E427DBA489B}"/>
          </ac:picMkLst>
        </pc:picChg>
        <pc:picChg chg="add del mod">
          <ac:chgData name="Ryan Policheri" userId="7303d0affa24d542" providerId="LiveId" clId="{FE941D10-2978-4083-BD4A-10A3527F57D0}" dt="2022-12-14T23:14:24.025" v="8751" actId="478"/>
          <ac:picMkLst>
            <pc:docMk/>
            <pc:sldMk cId="3092937145" sldId="351"/>
            <ac:picMk id="6" creationId="{40480A24-8EFD-6498-CC46-DD2F26E1D406}"/>
          </ac:picMkLst>
        </pc:picChg>
        <pc:picChg chg="add del mod">
          <ac:chgData name="Ryan Policheri" userId="7303d0affa24d542" providerId="LiveId" clId="{FE941D10-2978-4083-BD4A-10A3527F57D0}" dt="2022-12-10T16:52:17.551" v="473" actId="478"/>
          <ac:picMkLst>
            <pc:docMk/>
            <pc:sldMk cId="3092937145" sldId="351"/>
            <ac:picMk id="6" creationId="{B9AA8B8B-AF7E-0218-6193-3D7A2AF250E1}"/>
          </ac:picMkLst>
        </pc:picChg>
        <pc:picChg chg="add del mod">
          <ac:chgData name="Ryan Policheri" userId="7303d0affa24d542" providerId="LiveId" clId="{FE941D10-2978-4083-BD4A-10A3527F57D0}" dt="2022-12-10T16:49:46.285" v="456" actId="478"/>
          <ac:picMkLst>
            <pc:docMk/>
            <pc:sldMk cId="3092937145" sldId="351"/>
            <ac:picMk id="7" creationId="{E0E01B2F-1010-74C7-692E-24F55EC7B383}"/>
          </ac:picMkLst>
        </pc:picChg>
        <pc:picChg chg="add del mod">
          <ac:chgData name="Ryan Policheri" userId="7303d0affa24d542" providerId="LiveId" clId="{FE941D10-2978-4083-BD4A-10A3527F57D0}" dt="2022-12-10T16:51:31.012" v="468" actId="478"/>
          <ac:picMkLst>
            <pc:docMk/>
            <pc:sldMk cId="3092937145" sldId="351"/>
            <ac:picMk id="8" creationId="{91B6F8F5-1FBC-60FB-A0EB-1D9D136956DE}"/>
          </ac:picMkLst>
        </pc:picChg>
        <pc:picChg chg="add del mod">
          <ac:chgData name="Ryan Policheri" userId="7303d0affa24d542" providerId="LiveId" clId="{FE941D10-2978-4083-BD4A-10A3527F57D0}" dt="2022-12-10T16:56:47.844" v="690" actId="478"/>
          <ac:picMkLst>
            <pc:docMk/>
            <pc:sldMk cId="3092937145" sldId="351"/>
            <ac:picMk id="10" creationId="{EC87A2F6-6430-8F02-DFB1-BBE0195F939C}"/>
          </ac:picMkLst>
        </pc:picChg>
        <pc:picChg chg="del">
          <ac:chgData name="Ryan Policheri" userId="7303d0affa24d542" providerId="LiveId" clId="{FE941D10-2978-4083-BD4A-10A3527F57D0}" dt="2022-12-10T16:48:48.254" v="442" actId="478"/>
          <ac:picMkLst>
            <pc:docMk/>
            <pc:sldMk cId="3092937145" sldId="351"/>
            <ac:picMk id="11" creationId="{BD281C21-45C2-E5D8-70B9-0AADDE1F83F4}"/>
          </ac:picMkLst>
        </pc:picChg>
        <pc:picChg chg="del">
          <ac:chgData name="Ryan Policheri" userId="7303d0affa24d542" providerId="LiveId" clId="{FE941D10-2978-4083-BD4A-10A3527F57D0}" dt="2022-12-10T16:48:48.254" v="442" actId="478"/>
          <ac:picMkLst>
            <pc:docMk/>
            <pc:sldMk cId="3092937145" sldId="351"/>
            <ac:picMk id="13" creationId="{CAC3C0E5-D9BB-746A-74E8-E39405417CB4}"/>
          </ac:picMkLst>
        </pc:picChg>
        <pc:picChg chg="add del mod">
          <ac:chgData name="Ryan Policheri" userId="7303d0affa24d542" providerId="LiveId" clId="{FE941D10-2978-4083-BD4A-10A3527F57D0}" dt="2022-12-10T17:05:57.557" v="721" actId="478"/>
          <ac:picMkLst>
            <pc:docMk/>
            <pc:sldMk cId="3092937145" sldId="351"/>
            <ac:picMk id="14" creationId="{08408BDA-FFCF-81FF-AFB6-377682773BEC}"/>
          </ac:picMkLst>
        </pc:picChg>
        <pc:picChg chg="del">
          <ac:chgData name="Ryan Policheri" userId="7303d0affa24d542" providerId="LiveId" clId="{FE941D10-2978-4083-BD4A-10A3527F57D0}" dt="2022-12-10T16:48:48.254" v="442" actId="478"/>
          <ac:picMkLst>
            <pc:docMk/>
            <pc:sldMk cId="3092937145" sldId="351"/>
            <ac:picMk id="16" creationId="{46A0FA8A-DEAC-1980-366F-F8346B7388CD}"/>
          </ac:picMkLst>
        </pc:picChg>
        <pc:picChg chg="add mod">
          <ac:chgData name="Ryan Policheri" userId="7303d0affa24d542" providerId="LiveId" clId="{FE941D10-2978-4083-BD4A-10A3527F57D0}" dt="2022-12-14T23:14:09.559" v="8746" actId="1076"/>
          <ac:picMkLst>
            <pc:docMk/>
            <pc:sldMk cId="3092937145" sldId="351"/>
            <ac:picMk id="17" creationId="{6A7714AC-13EC-77E2-38E7-A677E4122706}"/>
          </ac:picMkLst>
        </pc:picChg>
        <pc:picChg chg="del">
          <ac:chgData name="Ryan Policheri" userId="7303d0affa24d542" providerId="LiveId" clId="{FE941D10-2978-4083-BD4A-10A3527F57D0}" dt="2022-12-10T16:48:48.254" v="442" actId="478"/>
          <ac:picMkLst>
            <pc:docMk/>
            <pc:sldMk cId="3092937145" sldId="351"/>
            <ac:picMk id="18" creationId="{A7A0B192-EDC7-AEAF-2B06-46F212CBABBD}"/>
          </ac:picMkLst>
        </pc:picChg>
        <pc:picChg chg="del">
          <ac:chgData name="Ryan Policheri" userId="7303d0affa24d542" providerId="LiveId" clId="{FE941D10-2978-4083-BD4A-10A3527F57D0}" dt="2022-12-10T16:48:48.254" v="442" actId="478"/>
          <ac:picMkLst>
            <pc:docMk/>
            <pc:sldMk cId="3092937145" sldId="351"/>
            <ac:picMk id="22" creationId="{4791E48C-F004-AFCD-902E-C094A19D172C}"/>
          </ac:picMkLst>
        </pc:picChg>
        <pc:picChg chg="del">
          <ac:chgData name="Ryan Policheri" userId="7303d0affa24d542" providerId="LiveId" clId="{FE941D10-2978-4083-BD4A-10A3527F57D0}" dt="2022-12-10T16:48:48.254" v="442" actId="478"/>
          <ac:picMkLst>
            <pc:docMk/>
            <pc:sldMk cId="3092937145" sldId="351"/>
            <ac:picMk id="24" creationId="{EF0D8258-5BC7-8FEA-FE06-C8EAB402AE9D}"/>
          </ac:picMkLst>
        </pc:picChg>
      </pc:sldChg>
      <pc:sldChg chg="addSp delSp modSp del mod">
        <pc:chgData name="Ryan Policheri" userId="7303d0affa24d542" providerId="LiveId" clId="{FE941D10-2978-4083-BD4A-10A3527F57D0}" dt="2022-12-10T18:46:33.212" v="1901" actId="47"/>
        <pc:sldMkLst>
          <pc:docMk/>
          <pc:sldMk cId="3827601316" sldId="358"/>
        </pc:sldMkLst>
        <pc:picChg chg="add del mod">
          <ac:chgData name="Ryan Policheri" userId="7303d0affa24d542" providerId="LiveId" clId="{FE941D10-2978-4083-BD4A-10A3527F57D0}" dt="2022-12-10T17:14:51.525" v="771"/>
          <ac:picMkLst>
            <pc:docMk/>
            <pc:sldMk cId="3827601316" sldId="358"/>
            <ac:picMk id="4" creationId="{3A9904AB-97B0-0215-9D57-2179E2D7E4FB}"/>
          </ac:picMkLst>
        </pc:picChg>
        <pc:picChg chg="mod">
          <ac:chgData name="Ryan Policheri" userId="7303d0affa24d542" providerId="LiveId" clId="{FE941D10-2978-4083-BD4A-10A3527F57D0}" dt="2022-12-10T17:14:16.807" v="766" actId="1076"/>
          <ac:picMkLst>
            <pc:docMk/>
            <pc:sldMk cId="3827601316" sldId="358"/>
            <ac:picMk id="121" creationId="{C6040FC6-C109-15C0-7E40-395307C1B7E4}"/>
          </ac:picMkLst>
        </pc:picChg>
      </pc:sldChg>
      <pc:sldChg chg="del">
        <pc:chgData name="Ryan Policheri" userId="7303d0affa24d542" providerId="LiveId" clId="{FE941D10-2978-4083-BD4A-10A3527F57D0}" dt="2022-12-10T18:46:42.233" v="1902" actId="47"/>
        <pc:sldMkLst>
          <pc:docMk/>
          <pc:sldMk cId="3698447109" sldId="361"/>
        </pc:sldMkLst>
      </pc:sldChg>
      <pc:sldChg chg="addSp delSp modSp mod ord modAnim modNotesTx">
        <pc:chgData name="Ryan Policheri" userId="7303d0affa24d542" providerId="LiveId" clId="{FE941D10-2978-4083-BD4A-10A3527F57D0}" dt="2022-12-14T23:35:48.512" v="8755" actId="20577"/>
        <pc:sldMkLst>
          <pc:docMk/>
          <pc:sldMk cId="1061298896" sldId="362"/>
        </pc:sldMkLst>
        <pc:spChg chg="mod">
          <ac:chgData name="Ryan Policheri" userId="7303d0affa24d542" providerId="LiveId" clId="{FE941D10-2978-4083-BD4A-10A3527F57D0}" dt="2022-12-14T23:35:48.512" v="8755" actId="20577"/>
          <ac:spMkLst>
            <pc:docMk/>
            <pc:sldMk cId="1061298896" sldId="362"/>
            <ac:spMk id="2" creationId="{B0C34670-C73A-4487-A4E2-3E4C0E592381}"/>
          </ac:spMkLst>
        </pc:spChg>
        <pc:spChg chg="add mod">
          <ac:chgData name="Ryan Policheri" userId="7303d0affa24d542" providerId="LiveId" clId="{FE941D10-2978-4083-BD4A-10A3527F57D0}" dt="2022-12-12T06:26:51.631" v="5755" actId="20577"/>
          <ac:spMkLst>
            <pc:docMk/>
            <pc:sldMk cId="1061298896" sldId="362"/>
            <ac:spMk id="3" creationId="{FC778BAE-5BCE-213A-8FBB-D65276325C72}"/>
          </ac:spMkLst>
        </pc:spChg>
        <pc:spChg chg="add mod">
          <ac:chgData name="Ryan Policheri" userId="7303d0affa24d542" providerId="LiveId" clId="{FE941D10-2978-4083-BD4A-10A3527F57D0}" dt="2022-12-12T06:31:49.306" v="5890" actId="1076"/>
          <ac:spMkLst>
            <pc:docMk/>
            <pc:sldMk cId="1061298896" sldId="362"/>
            <ac:spMk id="4" creationId="{187ECE14-A856-B088-E455-EEB538FC2765}"/>
          </ac:spMkLst>
        </pc:spChg>
        <pc:spChg chg="add mod">
          <ac:chgData name="Ryan Policheri" userId="7303d0affa24d542" providerId="LiveId" clId="{FE941D10-2978-4083-BD4A-10A3527F57D0}" dt="2022-12-12T06:27:21.702" v="5786" actId="1076"/>
          <ac:spMkLst>
            <pc:docMk/>
            <pc:sldMk cId="1061298896" sldId="362"/>
            <ac:spMk id="5" creationId="{3044FB39-8615-7F54-DE5E-A8E26A8165EA}"/>
          </ac:spMkLst>
        </pc:spChg>
        <pc:spChg chg="mod">
          <ac:chgData name="Ryan Policheri" userId="7303d0affa24d542" providerId="LiveId" clId="{FE941D10-2978-4083-BD4A-10A3527F57D0}" dt="2022-12-12T06:35:15.976" v="5909" actId="20577"/>
          <ac:spMkLst>
            <pc:docMk/>
            <pc:sldMk cId="1061298896" sldId="362"/>
            <ac:spMk id="6" creationId="{697FCE00-9143-44CC-BD42-47743F085623}"/>
          </ac:spMkLst>
        </pc:spChg>
        <pc:spChg chg="mod">
          <ac:chgData name="Ryan Policheri" userId="7303d0affa24d542" providerId="LiveId" clId="{FE941D10-2978-4083-BD4A-10A3527F57D0}" dt="2022-12-11T02:42:30.390" v="2467" actId="20577"/>
          <ac:spMkLst>
            <pc:docMk/>
            <pc:sldMk cId="1061298896" sldId="362"/>
            <ac:spMk id="7" creationId="{4020615D-A543-4487-88C5-C137E579EA0C}"/>
          </ac:spMkLst>
        </pc:spChg>
        <pc:spChg chg="add mod">
          <ac:chgData name="Ryan Policheri" userId="7303d0affa24d542" providerId="LiveId" clId="{FE941D10-2978-4083-BD4A-10A3527F57D0}" dt="2022-12-12T06:31:47.417" v="5889" actId="1076"/>
          <ac:spMkLst>
            <pc:docMk/>
            <pc:sldMk cId="1061298896" sldId="362"/>
            <ac:spMk id="8" creationId="{54C44A60-A5EC-66D0-EC6B-4B665458A73E}"/>
          </ac:spMkLst>
        </pc:spChg>
        <pc:spChg chg="add del mod">
          <ac:chgData name="Ryan Policheri" userId="7303d0affa24d542" providerId="LiveId" clId="{FE941D10-2978-4083-BD4A-10A3527F57D0}" dt="2022-12-12T06:27:43.913" v="5812"/>
          <ac:spMkLst>
            <pc:docMk/>
            <pc:sldMk cId="1061298896" sldId="362"/>
            <ac:spMk id="9" creationId="{3570B507-572B-A070-FBDC-4B753D39B1C4}"/>
          </ac:spMkLst>
        </pc:spChg>
        <pc:spChg chg="add del mod">
          <ac:chgData name="Ryan Policheri" userId="7303d0affa24d542" providerId="LiveId" clId="{FE941D10-2978-4083-BD4A-10A3527F57D0}" dt="2022-12-12T06:27:43.913" v="5812"/>
          <ac:spMkLst>
            <pc:docMk/>
            <pc:sldMk cId="1061298896" sldId="362"/>
            <ac:spMk id="10" creationId="{AA7F4861-8EAD-4BC7-1809-1ACD600D48C6}"/>
          </ac:spMkLst>
        </pc:spChg>
        <pc:spChg chg="add del mod">
          <ac:chgData name="Ryan Policheri" userId="7303d0affa24d542" providerId="LiveId" clId="{FE941D10-2978-4083-BD4A-10A3527F57D0}" dt="2022-12-12T06:27:46.548" v="5814"/>
          <ac:spMkLst>
            <pc:docMk/>
            <pc:sldMk cId="1061298896" sldId="362"/>
            <ac:spMk id="11" creationId="{BE34F60D-E92D-40C8-273C-E707FC912C23}"/>
          </ac:spMkLst>
        </pc:spChg>
        <pc:spChg chg="add del mod">
          <ac:chgData name="Ryan Policheri" userId="7303d0affa24d542" providerId="LiveId" clId="{FE941D10-2978-4083-BD4A-10A3527F57D0}" dt="2022-12-12T06:27:46.548" v="5814"/>
          <ac:spMkLst>
            <pc:docMk/>
            <pc:sldMk cId="1061298896" sldId="362"/>
            <ac:spMk id="12" creationId="{E391E9D1-745B-4D30-2A70-4004070869B7}"/>
          </ac:spMkLst>
        </pc:spChg>
        <pc:spChg chg="add del mod">
          <ac:chgData name="Ryan Policheri" userId="7303d0affa24d542" providerId="LiveId" clId="{FE941D10-2978-4083-BD4A-10A3527F57D0}" dt="2022-12-12T06:32:04.973" v="5896" actId="1076"/>
          <ac:spMkLst>
            <pc:docMk/>
            <pc:sldMk cId="1061298896" sldId="362"/>
            <ac:spMk id="13" creationId="{9472C982-78FB-20D6-7764-03B67BA602F3}"/>
          </ac:spMkLst>
        </pc:spChg>
        <pc:spChg chg="add mod">
          <ac:chgData name="Ryan Policheri" userId="7303d0affa24d542" providerId="LiveId" clId="{FE941D10-2978-4083-BD4A-10A3527F57D0}" dt="2022-12-12T06:32:11.065" v="5897" actId="1076"/>
          <ac:spMkLst>
            <pc:docMk/>
            <pc:sldMk cId="1061298896" sldId="362"/>
            <ac:spMk id="14" creationId="{F08CAFC1-3720-8C10-6FAE-470F014CA3E5}"/>
          </ac:spMkLst>
        </pc:spChg>
        <pc:spChg chg="add mod">
          <ac:chgData name="Ryan Policheri" userId="7303d0affa24d542" providerId="LiveId" clId="{FE941D10-2978-4083-BD4A-10A3527F57D0}" dt="2022-12-12T06:31:57.997" v="5893" actId="1076"/>
          <ac:spMkLst>
            <pc:docMk/>
            <pc:sldMk cId="1061298896" sldId="362"/>
            <ac:spMk id="15" creationId="{4B543B73-1B5A-D4CF-DC1D-640F8D48D8D5}"/>
          </ac:spMkLst>
        </pc:spChg>
        <pc:spChg chg="add del mod">
          <ac:chgData name="Ryan Policheri" userId="7303d0affa24d542" providerId="LiveId" clId="{FE941D10-2978-4083-BD4A-10A3527F57D0}" dt="2022-12-12T06:29:27.014" v="5839"/>
          <ac:spMkLst>
            <pc:docMk/>
            <pc:sldMk cId="1061298896" sldId="362"/>
            <ac:spMk id="16" creationId="{28A18E78-4712-E40A-E079-3E19433E0DD6}"/>
          </ac:spMkLst>
        </pc:spChg>
        <pc:spChg chg="add mod">
          <ac:chgData name="Ryan Policheri" userId="7303d0affa24d542" providerId="LiveId" clId="{FE941D10-2978-4083-BD4A-10A3527F57D0}" dt="2022-12-12T06:31:59.447" v="5894" actId="1076"/>
          <ac:spMkLst>
            <pc:docMk/>
            <pc:sldMk cId="1061298896" sldId="362"/>
            <ac:spMk id="17" creationId="{52859142-EC86-95ED-AF5E-788BABD7923B}"/>
          </ac:spMkLst>
        </pc:spChg>
        <pc:spChg chg="add mod">
          <ac:chgData name="Ryan Policheri" userId="7303d0affa24d542" providerId="LiveId" clId="{FE941D10-2978-4083-BD4A-10A3527F57D0}" dt="2022-12-12T06:32:03.037" v="5895" actId="1076"/>
          <ac:spMkLst>
            <pc:docMk/>
            <pc:sldMk cId="1061298896" sldId="362"/>
            <ac:spMk id="18" creationId="{13A7678B-7A58-2B9F-A8F2-25BC6B7A60A6}"/>
          </ac:spMkLst>
        </pc:spChg>
        <pc:spChg chg="add mod">
          <ac:chgData name="Ryan Policheri" userId="7303d0affa24d542" providerId="LiveId" clId="{FE941D10-2978-4083-BD4A-10A3527F57D0}" dt="2022-12-12T06:30:19.041" v="5856"/>
          <ac:spMkLst>
            <pc:docMk/>
            <pc:sldMk cId="1061298896" sldId="362"/>
            <ac:spMk id="19" creationId="{294EC9EF-6A9B-8124-A932-12F5B61FC365}"/>
          </ac:spMkLst>
        </pc:spChg>
        <pc:spChg chg="add mod">
          <ac:chgData name="Ryan Policheri" userId="7303d0affa24d542" providerId="LiveId" clId="{FE941D10-2978-4083-BD4A-10A3527F57D0}" dt="2022-12-12T06:32:15.911" v="5898" actId="1076"/>
          <ac:spMkLst>
            <pc:docMk/>
            <pc:sldMk cId="1061298896" sldId="362"/>
            <ac:spMk id="20" creationId="{EA174470-568F-47D3-64B5-9877249B2A9E}"/>
          </ac:spMkLst>
        </pc:spChg>
        <pc:spChg chg="add mod">
          <ac:chgData name="Ryan Policheri" userId="7303d0affa24d542" providerId="LiveId" clId="{FE941D10-2978-4083-BD4A-10A3527F57D0}" dt="2022-12-12T06:32:18.385" v="5899" actId="1076"/>
          <ac:spMkLst>
            <pc:docMk/>
            <pc:sldMk cId="1061298896" sldId="362"/>
            <ac:spMk id="21" creationId="{93B0F68C-71F9-CFDF-5F93-71666339E7B7}"/>
          </ac:spMkLst>
        </pc:spChg>
        <pc:spChg chg="add del mod">
          <ac:chgData name="Ryan Policheri" userId="7303d0affa24d542" providerId="LiveId" clId="{FE941D10-2978-4083-BD4A-10A3527F57D0}" dt="2022-12-12T06:30:44.102" v="5865"/>
          <ac:spMkLst>
            <pc:docMk/>
            <pc:sldMk cId="1061298896" sldId="362"/>
            <ac:spMk id="22" creationId="{AAFA5876-7003-76DB-894D-AB77365076B8}"/>
          </ac:spMkLst>
        </pc:spChg>
        <pc:spChg chg="add del mod">
          <ac:chgData name="Ryan Policheri" userId="7303d0affa24d542" providerId="LiveId" clId="{FE941D10-2978-4083-BD4A-10A3527F57D0}" dt="2022-12-12T06:31:16.347" v="5874"/>
          <ac:spMkLst>
            <pc:docMk/>
            <pc:sldMk cId="1061298896" sldId="362"/>
            <ac:spMk id="23" creationId="{FEF4EEB1-27D4-A4BD-3FBB-2E840F2F9A7E}"/>
          </ac:spMkLst>
        </pc:spChg>
        <pc:spChg chg="add mod">
          <ac:chgData name="Ryan Policheri" userId="7303d0affa24d542" providerId="LiveId" clId="{FE941D10-2978-4083-BD4A-10A3527F57D0}" dt="2022-12-12T06:31:55.367" v="5892" actId="14100"/>
          <ac:spMkLst>
            <pc:docMk/>
            <pc:sldMk cId="1061298896" sldId="362"/>
            <ac:spMk id="24" creationId="{76B757CE-0D2A-F3D2-59C8-C9FEFC466F6D}"/>
          </ac:spMkLst>
        </pc:spChg>
        <pc:spChg chg="add mod">
          <ac:chgData name="Ryan Policheri" userId="7303d0affa24d542" providerId="LiveId" clId="{FE941D10-2978-4083-BD4A-10A3527F57D0}" dt="2022-12-12T06:32:26.038" v="5900" actId="1076"/>
          <ac:spMkLst>
            <pc:docMk/>
            <pc:sldMk cId="1061298896" sldId="362"/>
            <ac:spMk id="25" creationId="{CAADC277-0A82-522B-4D65-190F55960A4E}"/>
          </ac:spMkLst>
        </pc:spChg>
        <pc:spChg chg="add del mod">
          <ac:chgData name="Ryan Policheri" userId="7303d0affa24d542" providerId="LiveId" clId="{FE941D10-2978-4083-BD4A-10A3527F57D0}" dt="2022-12-12T06:34:59.453" v="5907" actId="478"/>
          <ac:spMkLst>
            <pc:docMk/>
            <pc:sldMk cId="1061298896" sldId="362"/>
            <ac:spMk id="26" creationId="{31D52146-0664-7FAF-9E8F-505DF653AF9C}"/>
          </ac:spMkLst>
        </pc:spChg>
      </pc:sldChg>
      <pc:sldChg chg="addSp delSp modSp mod delAnim">
        <pc:chgData name="Ryan Policheri" userId="7303d0affa24d542" providerId="LiveId" clId="{FE941D10-2978-4083-BD4A-10A3527F57D0}" dt="2022-12-14T23:35:59.551" v="8764" actId="20577"/>
        <pc:sldMkLst>
          <pc:docMk/>
          <pc:sldMk cId="4080834799" sldId="363"/>
        </pc:sldMkLst>
        <pc:spChg chg="mod">
          <ac:chgData name="Ryan Policheri" userId="7303d0affa24d542" providerId="LiveId" clId="{FE941D10-2978-4083-BD4A-10A3527F57D0}" dt="2022-12-14T23:35:59.551" v="8764" actId="20577"/>
          <ac:spMkLst>
            <pc:docMk/>
            <pc:sldMk cId="4080834799" sldId="363"/>
            <ac:spMk id="2" creationId="{B0C34670-C73A-4487-A4E2-3E4C0E592381}"/>
          </ac:spMkLst>
        </pc:spChg>
        <pc:spChg chg="add del mod">
          <ac:chgData name="Ryan Policheri" userId="7303d0affa24d542" providerId="LiveId" clId="{FE941D10-2978-4083-BD4A-10A3527F57D0}" dt="2022-12-12T05:46:35.579" v="4871" actId="478"/>
          <ac:spMkLst>
            <pc:docMk/>
            <pc:sldMk cId="4080834799" sldId="363"/>
            <ac:spMk id="3" creationId="{EB90DF52-FA52-997F-D832-CD9B132F5145}"/>
          </ac:spMkLst>
        </pc:spChg>
        <pc:spChg chg="add mod">
          <ac:chgData name="Ryan Policheri" userId="7303d0affa24d542" providerId="LiveId" clId="{FE941D10-2978-4083-BD4A-10A3527F57D0}" dt="2022-12-12T05:54:18.801" v="4966" actId="1076"/>
          <ac:spMkLst>
            <pc:docMk/>
            <pc:sldMk cId="4080834799" sldId="363"/>
            <ac:spMk id="4" creationId="{173E00B7-771A-9019-0B0D-162A33CF534A}"/>
          </ac:spMkLst>
        </pc:spChg>
        <pc:spChg chg="add mod">
          <ac:chgData name="Ryan Policheri" userId="7303d0affa24d542" providerId="LiveId" clId="{FE941D10-2978-4083-BD4A-10A3527F57D0}" dt="2022-12-10T19:57:40.393" v="2347" actId="14100"/>
          <ac:spMkLst>
            <pc:docMk/>
            <pc:sldMk cId="4080834799" sldId="363"/>
            <ac:spMk id="5" creationId="{78FB089A-7BC7-D8A1-49FD-92EDE90AE391}"/>
          </ac:spMkLst>
        </pc:spChg>
        <pc:spChg chg="add del">
          <ac:chgData name="Ryan Policheri" userId="7303d0affa24d542" providerId="LiveId" clId="{FE941D10-2978-4083-BD4A-10A3527F57D0}" dt="2022-12-10T19:56:12.636" v="2322"/>
          <ac:spMkLst>
            <pc:docMk/>
            <pc:sldMk cId="4080834799" sldId="363"/>
            <ac:spMk id="6" creationId="{5E963CE7-927A-1100-D2CA-B04B2D7557F5}"/>
          </ac:spMkLst>
        </pc:spChg>
        <pc:spChg chg="del">
          <ac:chgData name="Ryan Policheri" userId="7303d0affa24d542" providerId="LiveId" clId="{FE941D10-2978-4083-BD4A-10A3527F57D0}" dt="2022-12-10T18:48:26.023" v="1942" actId="478"/>
          <ac:spMkLst>
            <pc:docMk/>
            <pc:sldMk cId="4080834799" sldId="363"/>
            <ac:spMk id="6" creationId="{697FCE00-9143-44CC-BD42-47743F085623}"/>
          </ac:spMkLst>
        </pc:spChg>
        <pc:spChg chg="mod">
          <ac:chgData name="Ryan Policheri" userId="7303d0affa24d542" providerId="LiveId" clId="{FE941D10-2978-4083-BD4A-10A3527F57D0}" dt="2022-12-14T15:11:58.737" v="8534" actId="20577"/>
          <ac:spMkLst>
            <pc:docMk/>
            <pc:sldMk cId="4080834799" sldId="363"/>
            <ac:spMk id="7" creationId="{4020615D-A543-4487-88C5-C137E579EA0C}"/>
          </ac:spMkLst>
        </pc:spChg>
        <pc:picChg chg="add mod">
          <ac:chgData name="Ryan Policheri" userId="7303d0affa24d542" providerId="LiveId" clId="{FE941D10-2978-4083-BD4A-10A3527F57D0}" dt="2022-12-12T05:51:58.098" v="4947" actId="14100"/>
          <ac:picMkLst>
            <pc:docMk/>
            <pc:sldMk cId="4080834799" sldId="363"/>
            <ac:picMk id="8" creationId="{0793915E-530B-CA7E-CDD9-F40F57693B6F}"/>
          </ac:picMkLst>
        </pc:picChg>
        <pc:picChg chg="add mod">
          <ac:chgData name="Ryan Policheri" userId="7303d0affa24d542" providerId="LiveId" clId="{FE941D10-2978-4083-BD4A-10A3527F57D0}" dt="2022-12-12T05:54:01.028" v="4963" actId="1076"/>
          <ac:picMkLst>
            <pc:docMk/>
            <pc:sldMk cId="4080834799" sldId="363"/>
            <ac:picMk id="10" creationId="{4D91CB8B-69E1-155B-53A6-40235B8F4E31}"/>
          </ac:picMkLst>
        </pc:picChg>
        <pc:picChg chg="add mod">
          <ac:chgData name="Ryan Policheri" userId="7303d0affa24d542" providerId="LiveId" clId="{FE941D10-2978-4083-BD4A-10A3527F57D0}" dt="2022-12-12T05:53:58.025" v="4962" actId="14100"/>
          <ac:picMkLst>
            <pc:docMk/>
            <pc:sldMk cId="4080834799" sldId="363"/>
            <ac:picMk id="12" creationId="{09146B1B-EDFB-91B9-92B9-789074E2DAAD}"/>
          </ac:picMkLst>
        </pc:picChg>
      </pc:sldChg>
      <pc:sldChg chg="del">
        <pc:chgData name="Ryan Policheri" userId="7303d0affa24d542" providerId="LiveId" clId="{FE941D10-2978-4083-BD4A-10A3527F57D0}" dt="2022-12-11T04:03:58.800" v="3892" actId="47"/>
        <pc:sldMkLst>
          <pc:docMk/>
          <pc:sldMk cId="1160503928" sldId="364"/>
        </pc:sldMkLst>
      </pc:sldChg>
      <pc:sldChg chg="addSp delSp modSp mod modAnim">
        <pc:chgData name="Ryan Policheri" userId="7303d0affa24d542" providerId="LiveId" clId="{FE941D10-2978-4083-BD4A-10A3527F57D0}" dt="2022-12-14T23:12:40.407" v="8726" actId="20577"/>
        <pc:sldMkLst>
          <pc:docMk/>
          <pc:sldMk cId="3390716735" sldId="365"/>
        </pc:sldMkLst>
        <pc:spChg chg="mod">
          <ac:chgData name="Ryan Policheri" userId="7303d0affa24d542" providerId="LiveId" clId="{FE941D10-2978-4083-BD4A-10A3527F57D0}" dt="2022-12-13T04:20:34.522" v="7298"/>
          <ac:spMkLst>
            <pc:docMk/>
            <pc:sldMk cId="3390716735" sldId="365"/>
            <ac:spMk id="2" creationId="{B0C34670-C73A-4487-A4E2-3E4C0E592381}"/>
          </ac:spMkLst>
        </pc:spChg>
        <pc:spChg chg="add mod">
          <ac:chgData name="Ryan Policheri" userId="7303d0affa24d542" providerId="LiveId" clId="{FE941D10-2978-4083-BD4A-10A3527F57D0}" dt="2022-12-14T23:12:40.407" v="8726" actId="20577"/>
          <ac:spMkLst>
            <pc:docMk/>
            <pc:sldMk cId="3390716735" sldId="365"/>
            <ac:spMk id="3" creationId="{463691C9-8AF3-9761-BEC8-3395BCB4CF19}"/>
          </ac:spMkLst>
        </pc:spChg>
        <pc:spChg chg="add del mod">
          <ac:chgData name="Ryan Policheri" userId="7303d0affa24d542" providerId="LiveId" clId="{FE941D10-2978-4083-BD4A-10A3527F57D0}" dt="2022-12-12T21:17:02.883" v="6617" actId="478"/>
          <ac:spMkLst>
            <pc:docMk/>
            <pc:sldMk cId="3390716735" sldId="365"/>
            <ac:spMk id="4" creationId="{9A89D231-9FB1-DA9C-55CE-48F29D8D12E4}"/>
          </ac:spMkLst>
        </pc:spChg>
        <pc:spChg chg="add del mod">
          <ac:chgData name="Ryan Policheri" userId="7303d0affa24d542" providerId="LiveId" clId="{FE941D10-2978-4083-BD4A-10A3527F57D0}" dt="2022-12-12T21:16:57.551" v="6616"/>
          <ac:spMkLst>
            <pc:docMk/>
            <pc:sldMk cId="3390716735" sldId="365"/>
            <ac:spMk id="5" creationId="{2B3A52C9-134E-026A-41EE-1915A781BD74}"/>
          </ac:spMkLst>
        </pc:spChg>
        <pc:spChg chg="del mod">
          <ac:chgData name="Ryan Policheri" userId="7303d0affa24d542" providerId="LiveId" clId="{FE941D10-2978-4083-BD4A-10A3527F57D0}" dt="2022-12-12T21:16:56.519" v="6614" actId="478"/>
          <ac:spMkLst>
            <pc:docMk/>
            <pc:sldMk cId="3390716735" sldId="365"/>
            <ac:spMk id="6" creationId="{697FCE00-9143-44CC-BD42-47743F085623}"/>
          </ac:spMkLst>
        </pc:spChg>
        <pc:spChg chg="mod">
          <ac:chgData name="Ryan Policheri" userId="7303d0affa24d542" providerId="LiveId" clId="{FE941D10-2978-4083-BD4A-10A3527F57D0}" dt="2022-12-12T21:16:38.971" v="6613" actId="20577"/>
          <ac:spMkLst>
            <pc:docMk/>
            <pc:sldMk cId="3390716735" sldId="365"/>
            <ac:spMk id="7" creationId="{4020615D-A543-4487-88C5-C137E579EA0C}"/>
          </ac:spMkLst>
        </pc:spChg>
        <pc:spChg chg="add mod">
          <ac:chgData name="Ryan Policheri" userId="7303d0affa24d542" providerId="LiveId" clId="{FE941D10-2978-4083-BD4A-10A3527F57D0}" dt="2022-12-14T23:12:37.516" v="8724" actId="20577"/>
          <ac:spMkLst>
            <pc:docMk/>
            <pc:sldMk cId="3390716735" sldId="365"/>
            <ac:spMk id="8" creationId="{87DB3011-E1B2-5888-6900-D071C33117D0}"/>
          </ac:spMkLst>
        </pc:spChg>
        <pc:picChg chg="add mod">
          <ac:chgData name="Ryan Policheri" userId="7303d0affa24d542" providerId="LiveId" clId="{FE941D10-2978-4083-BD4A-10A3527F57D0}" dt="2022-12-13T04:21:52.340" v="7316" actId="1076"/>
          <ac:picMkLst>
            <pc:docMk/>
            <pc:sldMk cId="3390716735" sldId="365"/>
            <ac:picMk id="5" creationId="{BDAF0F4C-6F71-63F4-98F0-69550C999CEF}"/>
          </ac:picMkLst>
        </pc:picChg>
      </pc:sldChg>
      <pc:sldChg chg="add del">
        <pc:chgData name="Ryan Policheri" userId="7303d0affa24d542" providerId="LiveId" clId="{FE941D10-2978-4083-BD4A-10A3527F57D0}" dt="2022-12-10T18:36:35.853" v="1523" actId="47"/>
        <pc:sldMkLst>
          <pc:docMk/>
          <pc:sldMk cId="2617387023" sldId="366"/>
        </pc:sldMkLst>
      </pc:sldChg>
      <pc:sldChg chg="addSp delSp modSp add del mod modClrScheme modAnim modShow chgLayout">
        <pc:chgData name="Ryan Policheri" userId="7303d0affa24d542" providerId="LiveId" clId="{FE941D10-2978-4083-BD4A-10A3527F57D0}" dt="2022-12-14T23:11:55.035" v="8720" actId="47"/>
        <pc:sldMkLst>
          <pc:docMk/>
          <pc:sldMk cId="3972706650" sldId="367"/>
        </pc:sldMkLst>
        <pc:spChg chg="mod ord">
          <ac:chgData name="Ryan Policheri" userId="7303d0affa24d542" providerId="LiveId" clId="{FE941D10-2978-4083-BD4A-10A3527F57D0}" dt="2022-12-12T05:38:54.946" v="4765" actId="700"/>
          <ac:spMkLst>
            <pc:docMk/>
            <pc:sldMk cId="3972706650" sldId="367"/>
            <ac:spMk id="2" creationId="{B0C34670-C73A-4487-A4E2-3E4C0E592381}"/>
          </ac:spMkLst>
        </pc:spChg>
        <pc:spChg chg="mod ord">
          <ac:chgData name="Ryan Policheri" userId="7303d0affa24d542" providerId="LiveId" clId="{FE941D10-2978-4083-BD4A-10A3527F57D0}" dt="2022-12-12T05:38:58.255" v="4766" actId="1076"/>
          <ac:spMkLst>
            <pc:docMk/>
            <pc:sldMk cId="3972706650" sldId="367"/>
            <ac:spMk id="4" creationId="{2B7C20C6-698F-4A52-B5AD-CA8155EBD668}"/>
          </ac:spMkLst>
        </pc:spChg>
        <pc:spChg chg="add del mod">
          <ac:chgData name="Ryan Policheri" userId="7303d0affa24d542" providerId="LiveId" clId="{FE941D10-2978-4083-BD4A-10A3527F57D0}" dt="2022-12-10T18:37:07.647" v="1526" actId="478"/>
          <ac:spMkLst>
            <pc:docMk/>
            <pc:sldMk cId="3972706650" sldId="367"/>
            <ac:spMk id="8" creationId="{5E2DC074-7EA4-105A-4987-09263ACB426C}"/>
          </ac:spMkLst>
        </pc:spChg>
        <pc:spChg chg="add del mod">
          <ac:chgData name="Ryan Policheri" userId="7303d0affa24d542" providerId="LiveId" clId="{FE941D10-2978-4083-BD4A-10A3527F57D0}" dt="2022-12-10T18:37:13.072" v="1527" actId="478"/>
          <ac:spMkLst>
            <pc:docMk/>
            <pc:sldMk cId="3972706650" sldId="367"/>
            <ac:spMk id="10" creationId="{9EF9BF08-1C0E-E58D-AEE3-7B286E712B60}"/>
          </ac:spMkLst>
        </pc:spChg>
        <pc:spChg chg="add del mod">
          <ac:chgData name="Ryan Policheri" userId="7303d0affa24d542" providerId="LiveId" clId="{FE941D10-2978-4083-BD4A-10A3527F57D0}" dt="2022-12-10T18:39:39.611" v="1620" actId="767"/>
          <ac:spMkLst>
            <pc:docMk/>
            <pc:sldMk cId="3972706650" sldId="367"/>
            <ac:spMk id="15" creationId="{A654A8D9-A443-A8D5-E4D7-66D9F890086C}"/>
          </ac:spMkLst>
        </pc:spChg>
        <pc:spChg chg="add del mod">
          <ac:chgData name="Ryan Policheri" userId="7303d0affa24d542" providerId="LiveId" clId="{FE941D10-2978-4083-BD4A-10A3527F57D0}" dt="2022-12-10T18:39:11.766" v="1573" actId="767"/>
          <ac:spMkLst>
            <pc:docMk/>
            <pc:sldMk cId="3972706650" sldId="367"/>
            <ac:spMk id="16" creationId="{9CC4F16E-F1A5-8741-4F1E-40F5D71B82B7}"/>
          </ac:spMkLst>
        </pc:spChg>
        <pc:spChg chg="add del mod">
          <ac:chgData name="Ryan Policheri" userId="7303d0affa24d542" providerId="LiveId" clId="{FE941D10-2978-4083-BD4A-10A3527F57D0}" dt="2022-12-10T18:40:38.449" v="1658" actId="478"/>
          <ac:spMkLst>
            <pc:docMk/>
            <pc:sldMk cId="3972706650" sldId="367"/>
            <ac:spMk id="18" creationId="{1BCEF070-4385-EA04-5411-D97B9D616AB1}"/>
          </ac:spMkLst>
        </pc:spChg>
        <pc:spChg chg="add mod">
          <ac:chgData name="Ryan Policheri" userId="7303d0affa24d542" providerId="LiveId" clId="{FE941D10-2978-4083-BD4A-10A3527F57D0}" dt="2022-12-10T18:45:34.179" v="1862" actId="1076"/>
          <ac:spMkLst>
            <pc:docMk/>
            <pc:sldMk cId="3972706650" sldId="367"/>
            <ac:spMk id="19" creationId="{B32BFB5F-9BF9-9BBF-CC8E-4B143B280E2F}"/>
          </ac:spMkLst>
        </pc:spChg>
        <pc:spChg chg="add mod">
          <ac:chgData name="Ryan Policheri" userId="7303d0affa24d542" providerId="LiveId" clId="{FE941D10-2978-4083-BD4A-10A3527F57D0}" dt="2022-12-10T18:45:43.955" v="1865" actId="1076"/>
          <ac:spMkLst>
            <pc:docMk/>
            <pc:sldMk cId="3972706650" sldId="367"/>
            <ac:spMk id="20" creationId="{45BDE5F8-68E1-B964-D945-3FDEEE2F9F49}"/>
          </ac:spMkLst>
        </pc:spChg>
        <pc:spChg chg="add mod">
          <ac:chgData name="Ryan Policheri" userId="7303d0affa24d542" providerId="LiveId" clId="{FE941D10-2978-4083-BD4A-10A3527F57D0}" dt="2022-12-10T18:45:50.094" v="1867" actId="1076"/>
          <ac:spMkLst>
            <pc:docMk/>
            <pc:sldMk cId="3972706650" sldId="367"/>
            <ac:spMk id="21" creationId="{5F8CBEDD-E211-6B87-6F41-4F55C7D81F34}"/>
          </ac:spMkLst>
        </pc:spChg>
        <pc:spChg chg="add del mod">
          <ac:chgData name="Ryan Policheri" userId="7303d0affa24d542" providerId="LiveId" clId="{FE941D10-2978-4083-BD4A-10A3527F57D0}" dt="2022-12-12T05:28:31.113" v="4727" actId="478"/>
          <ac:spMkLst>
            <pc:docMk/>
            <pc:sldMk cId="3972706650" sldId="367"/>
            <ac:spMk id="22" creationId="{83324568-2D84-4D17-8CE2-772E5E60C2AE}"/>
          </ac:spMkLst>
        </pc:spChg>
        <pc:picChg chg="add del mod">
          <ac:chgData name="Ryan Policheri" userId="7303d0affa24d542" providerId="LiveId" clId="{FE941D10-2978-4083-BD4A-10A3527F57D0}" dt="2022-12-10T18:36:11.045" v="1465" actId="478"/>
          <ac:picMkLst>
            <pc:docMk/>
            <pc:sldMk cId="3972706650" sldId="367"/>
            <ac:picMk id="3" creationId="{2B35A998-8607-FD15-53CE-AE43CC423137}"/>
          </ac:picMkLst>
        </pc:picChg>
        <pc:picChg chg="add del mod">
          <ac:chgData name="Ryan Policheri" userId="7303d0affa24d542" providerId="LiveId" clId="{FE941D10-2978-4083-BD4A-10A3527F57D0}" dt="2022-12-12T05:35:08.378" v="4747" actId="478"/>
          <ac:picMkLst>
            <pc:docMk/>
            <pc:sldMk cId="3972706650" sldId="367"/>
            <ac:picMk id="5" creationId="{7C77775D-63C0-E7ED-C129-71C2F15A0832}"/>
          </ac:picMkLst>
        </pc:picChg>
        <pc:picChg chg="del mod">
          <ac:chgData name="Ryan Policheri" userId="7303d0affa24d542" providerId="LiveId" clId="{FE941D10-2978-4083-BD4A-10A3527F57D0}" dt="2022-12-10T17:17:40.039" v="830" actId="21"/>
          <ac:picMkLst>
            <pc:docMk/>
            <pc:sldMk cId="3972706650" sldId="367"/>
            <ac:picMk id="5" creationId="{E1F977F4-1422-FD39-EB89-5E427DBA489B}"/>
          </ac:picMkLst>
        </pc:picChg>
        <pc:picChg chg="add del mod">
          <ac:chgData name="Ryan Policheri" userId="7303d0affa24d542" providerId="LiveId" clId="{FE941D10-2978-4083-BD4A-10A3527F57D0}" dt="2022-12-10T18:36:11.045" v="1465" actId="478"/>
          <ac:picMkLst>
            <pc:docMk/>
            <pc:sldMk cId="3972706650" sldId="367"/>
            <ac:picMk id="7" creationId="{90B1E35E-5376-E45D-78EB-2343049C48BF}"/>
          </ac:picMkLst>
        </pc:picChg>
        <pc:picChg chg="add del mod">
          <ac:chgData name="Ryan Policheri" userId="7303d0affa24d542" providerId="LiveId" clId="{FE941D10-2978-4083-BD4A-10A3527F57D0}" dt="2022-12-12T05:35:30.507" v="4750" actId="478"/>
          <ac:picMkLst>
            <pc:docMk/>
            <pc:sldMk cId="3972706650" sldId="367"/>
            <ac:picMk id="7" creationId="{9AD92C97-E7E0-FED8-FC73-28730C32E61E}"/>
          </ac:picMkLst>
        </pc:picChg>
        <pc:picChg chg="add del mod">
          <ac:chgData name="Ryan Policheri" userId="7303d0affa24d542" providerId="LiveId" clId="{FE941D10-2978-4083-BD4A-10A3527F57D0}" dt="2022-12-12T05:46:23.833" v="4869" actId="478"/>
          <ac:picMkLst>
            <pc:docMk/>
            <pc:sldMk cId="3972706650" sldId="367"/>
            <ac:picMk id="9" creationId="{97818DFD-07A4-EDD4-469B-F5AD637E592E}"/>
          </ac:picMkLst>
        </pc:picChg>
        <pc:picChg chg="add mod">
          <ac:chgData name="Ryan Policheri" userId="7303d0affa24d542" providerId="LiveId" clId="{FE941D10-2978-4083-BD4A-10A3527F57D0}" dt="2022-12-10T18:43:02.079" v="1783" actId="1076"/>
          <ac:picMkLst>
            <pc:docMk/>
            <pc:sldMk cId="3972706650" sldId="367"/>
            <ac:picMk id="11" creationId="{28B8316B-366C-6624-66AB-19B53D42BD01}"/>
          </ac:picMkLst>
        </pc:picChg>
        <pc:picChg chg="add mod">
          <ac:chgData name="Ryan Policheri" userId="7303d0affa24d542" providerId="LiveId" clId="{FE941D10-2978-4083-BD4A-10A3527F57D0}" dt="2022-12-10T18:45:14.271" v="1859" actId="1076"/>
          <ac:picMkLst>
            <pc:docMk/>
            <pc:sldMk cId="3972706650" sldId="367"/>
            <ac:picMk id="12" creationId="{097BF858-D2FC-68A3-54EF-C8C10C639C92}"/>
          </ac:picMkLst>
        </pc:picChg>
        <pc:picChg chg="add mod">
          <ac:chgData name="Ryan Policheri" userId="7303d0affa24d542" providerId="LiveId" clId="{FE941D10-2978-4083-BD4A-10A3527F57D0}" dt="2022-12-10T18:45:18.630" v="1860" actId="1076"/>
          <ac:picMkLst>
            <pc:docMk/>
            <pc:sldMk cId="3972706650" sldId="367"/>
            <ac:picMk id="13" creationId="{345B3F87-98D4-A9F8-38DF-FF87ADFD2292}"/>
          </ac:picMkLst>
        </pc:picChg>
        <pc:picChg chg="del mod">
          <ac:chgData name="Ryan Policheri" userId="7303d0affa24d542" providerId="LiveId" clId="{FE941D10-2978-4083-BD4A-10A3527F57D0}" dt="2022-12-10T17:12:03.309" v="740" actId="478"/>
          <ac:picMkLst>
            <pc:docMk/>
            <pc:sldMk cId="3972706650" sldId="367"/>
            <ac:picMk id="14" creationId="{08408BDA-FFCF-81FF-AFB6-377682773BEC}"/>
          </ac:picMkLst>
        </pc:picChg>
        <pc:picChg chg="add del mod">
          <ac:chgData name="Ryan Policheri" userId="7303d0affa24d542" providerId="LiveId" clId="{FE941D10-2978-4083-BD4A-10A3527F57D0}" dt="2022-12-12T05:46:22.465" v="4867" actId="478"/>
          <ac:picMkLst>
            <pc:docMk/>
            <pc:sldMk cId="3972706650" sldId="367"/>
            <ac:picMk id="14" creationId="{C02E64F4-8370-5C2A-4320-A21403C3CB34}"/>
          </ac:picMkLst>
        </pc:picChg>
        <pc:picChg chg="add del mod">
          <ac:chgData name="Ryan Policheri" userId="7303d0affa24d542" providerId="LiveId" clId="{FE941D10-2978-4083-BD4A-10A3527F57D0}" dt="2022-12-12T05:37:03.561" v="4755" actId="478"/>
          <ac:picMkLst>
            <pc:docMk/>
            <pc:sldMk cId="3972706650" sldId="367"/>
            <ac:picMk id="16" creationId="{0CC6A919-FF24-8DB8-32DF-149514AE42F9}"/>
          </ac:picMkLst>
        </pc:picChg>
        <pc:picChg chg="del">
          <ac:chgData name="Ryan Policheri" userId="7303d0affa24d542" providerId="LiveId" clId="{FE941D10-2978-4083-BD4A-10A3527F57D0}" dt="2022-12-10T17:05:08.681" v="719" actId="478"/>
          <ac:picMkLst>
            <pc:docMk/>
            <pc:sldMk cId="3972706650" sldId="367"/>
            <ac:picMk id="17" creationId="{6A7714AC-13EC-77E2-38E7-A677E4122706}"/>
          </ac:picMkLst>
        </pc:picChg>
        <pc:picChg chg="add del mod">
          <ac:chgData name="Ryan Policheri" userId="7303d0affa24d542" providerId="LiveId" clId="{FE941D10-2978-4083-BD4A-10A3527F57D0}" dt="2022-12-12T05:46:23.235" v="4868" actId="478"/>
          <ac:picMkLst>
            <pc:docMk/>
            <pc:sldMk cId="3972706650" sldId="367"/>
            <ac:picMk id="18" creationId="{1779015E-7FD1-3E9D-1282-A8C46D02E560}"/>
          </ac:picMkLst>
        </pc:picChg>
      </pc:sldChg>
      <pc:sldChg chg="addSp delSp modSp add mod ord modClrScheme modAnim chgLayout">
        <pc:chgData name="Ryan Policheri" userId="7303d0affa24d542" providerId="LiveId" clId="{FE941D10-2978-4083-BD4A-10A3527F57D0}" dt="2022-12-13T04:14:39.092" v="7251" actId="1076"/>
        <pc:sldMkLst>
          <pc:docMk/>
          <pc:sldMk cId="1524134377" sldId="368"/>
        </pc:sldMkLst>
        <pc:spChg chg="mod ord">
          <ac:chgData name="Ryan Policheri" userId="7303d0affa24d542" providerId="LiveId" clId="{FE941D10-2978-4083-BD4A-10A3527F57D0}" dt="2022-12-12T05:42:42.396" v="4828" actId="20577"/>
          <ac:spMkLst>
            <pc:docMk/>
            <pc:sldMk cId="1524134377" sldId="368"/>
            <ac:spMk id="2" creationId="{B0C34670-C73A-4487-A4E2-3E4C0E592381}"/>
          </ac:spMkLst>
        </pc:spChg>
        <pc:spChg chg="del mod ord">
          <ac:chgData name="Ryan Policheri" userId="7303d0affa24d542" providerId="LiveId" clId="{FE941D10-2978-4083-BD4A-10A3527F57D0}" dt="2022-12-10T17:51:44.399" v="1018" actId="478"/>
          <ac:spMkLst>
            <pc:docMk/>
            <pc:sldMk cId="1524134377" sldId="368"/>
            <ac:spMk id="4" creationId="{2B7C20C6-698F-4A52-B5AD-CA8155EBD668}"/>
          </ac:spMkLst>
        </pc:spChg>
        <pc:spChg chg="add mod">
          <ac:chgData name="Ryan Policheri" userId="7303d0affa24d542" providerId="LiveId" clId="{FE941D10-2978-4083-BD4A-10A3527F57D0}" dt="2022-12-10T17:43:50.682" v="977" actId="14100"/>
          <ac:spMkLst>
            <pc:docMk/>
            <pc:sldMk cId="1524134377" sldId="368"/>
            <ac:spMk id="52" creationId="{214D0AEF-FDF2-CFFF-8BF4-EE4D634061E7}"/>
          </ac:spMkLst>
        </pc:spChg>
        <pc:spChg chg="add del mod ord">
          <ac:chgData name="Ryan Policheri" userId="7303d0affa24d542" providerId="LiveId" clId="{FE941D10-2978-4083-BD4A-10A3527F57D0}" dt="2022-12-10T17:48:22.023" v="1009" actId="700"/>
          <ac:spMkLst>
            <pc:docMk/>
            <pc:sldMk cId="1524134377" sldId="368"/>
            <ac:spMk id="58" creationId="{F261D947-4F0C-4102-F070-F9B6E7CFBE56}"/>
          </ac:spMkLst>
        </pc:spChg>
        <pc:spChg chg="add del mod ord">
          <ac:chgData name="Ryan Policheri" userId="7303d0affa24d542" providerId="LiveId" clId="{FE941D10-2978-4083-BD4A-10A3527F57D0}" dt="2022-12-10T17:48:47.776" v="1011" actId="700"/>
          <ac:spMkLst>
            <pc:docMk/>
            <pc:sldMk cId="1524134377" sldId="368"/>
            <ac:spMk id="59" creationId="{3F4BEC56-7950-1EF9-0211-4CCF1BD6FD42}"/>
          </ac:spMkLst>
        </pc:spChg>
        <pc:spChg chg="add mod">
          <ac:chgData name="Ryan Policheri" userId="7303d0affa24d542" providerId="LiveId" clId="{FE941D10-2978-4083-BD4A-10A3527F57D0}" dt="2022-12-10T18:10:37.645" v="1214" actId="14100"/>
          <ac:spMkLst>
            <pc:docMk/>
            <pc:sldMk cId="1524134377" sldId="368"/>
            <ac:spMk id="68" creationId="{9AF94B94-D99A-EE5A-C9FD-8D1CC10D4A88}"/>
          </ac:spMkLst>
        </pc:spChg>
        <pc:spChg chg="add del mod">
          <ac:chgData name="Ryan Policheri" userId="7303d0affa24d542" providerId="LiveId" clId="{FE941D10-2978-4083-BD4A-10A3527F57D0}" dt="2022-12-10T18:16:23.486" v="1291" actId="11529"/>
          <ac:spMkLst>
            <pc:docMk/>
            <pc:sldMk cId="1524134377" sldId="368"/>
            <ac:spMk id="116" creationId="{D8B43C38-011E-45B9-67BA-048C15D628BD}"/>
          </ac:spMkLst>
        </pc:spChg>
        <pc:spChg chg="add mod">
          <ac:chgData name="Ryan Policheri" userId="7303d0affa24d542" providerId="LiveId" clId="{FE941D10-2978-4083-BD4A-10A3527F57D0}" dt="2022-12-10T18:23:35.153" v="1398" actId="208"/>
          <ac:spMkLst>
            <pc:docMk/>
            <pc:sldMk cId="1524134377" sldId="368"/>
            <ac:spMk id="117" creationId="{4B59436F-005B-14C2-A281-1924E6A0D0EB}"/>
          </ac:spMkLst>
        </pc:spChg>
        <pc:spChg chg="add mod">
          <ac:chgData name="Ryan Policheri" userId="7303d0affa24d542" providerId="LiveId" clId="{FE941D10-2978-4083-BD4A-10A3527F57D0}" dt="2022-12-10T18:24:22.466" v="1410" actId="1076"/>
          <ac:spMkLst>
            <pc:docMk/>
            <pc:sldMk cId="1524134377" sldId="368"/>
            <ac:spMk id="128" creationId="{C24ADED8-66A8-9111-B389-AF1EA656816E}"/>
          </ac:spMkLst>
        </pc:spChg>
        <pc:graphicFrameChg chg="add del mod">
          <ac:chgData name="Ryan Policheri" userId="7303d0affa24d542" providerId="LiveId" clId="{FE941D10-2978-4083-BD4A-10A3527F57D0}" dt="2022-12-10T18:15:16.507" v="1274"/>
          <ac:graphicFrameMkLst>
            <pc:docMk/>
            <pc:sldMk cId="1524134377" sldId="368"/>
            <ac:graphicFrameMk id="113" creationId="{0FA539EC-37F6-1A03-FDFD-84D9E1EC4413}"/>
          </ac:graphicFrameMkLst>
        </pc:graphicFrameChg>
        <pc:picChg chg="add mod">
          <ac:chgData name="Ryan Policheri" userId="7303d0affa24d542" providerId="LiveId" clId="{FE941D10-2978-4083-BD4A-10A3527F57D0}" dt="2022-12-13T04:14:39.092" v="7251" actId="1076"/>
          <ac:picMkLst>
            <pc:docMk/>
            <pc:sldMk cId="1524134377" sldId="368"/>
            <ac:picMk id="4" creationId="{2CC986A4-7CDA-7083-6079-FC9DF65A801B}"/>
          </ac:picMkLst>
        </pc:picChg>
        <pc:picChg chg="add mod">
          <ac:chgData name="Ryan Policheri" userId="7303d0affa24d542" providerId="LiveId" clId="{FE941D10-2978-4083-BD4A-10A3527F57D0}" dt="2022-12-13T04:14:34.993" v="7250" actId="1076"/>
          <ac:picMkLst>
            <pc:docMk/>
            <pc:sldMk cId="1524134377" sldId="368"/>
            <ac:picMk id="5" creationId="{76E7F396-C973-BEF9-E982-F60837E278FA}"/>
          </ac:picMkLst>
        </pc:picChg>
        <pc:picChg chg="del">
          <ac:chgData name="Ryan Policheri" userId="7303d0affa24d542" providerId="LiveId" clId="{FE941D10-2978-4083-BD4A-10A3527F57D0}" dt="2022-12-10T17:11:38.290" v="733" actId="478"/>
          <ac:picMkLst>
            <pc:docMk/>
            <pc:sldMk cId="1524134377" sldId="368"/>
            <ac:picMk id="5" creationId="{E1F977F4-1422-FD39-EB89-5E427DBA489B}"/>
          </ac:picMkLst>
        </pc:picChg>
        <pc:picChg chg="add mod">
          <ac:chgData name="Ryan Policheri" userId="7303d0affa24d542" providerId="LiveId" clId="{FE941D10-2978-4083-BD4A-10A3527F57D0}" dt="2022-12-10T18:31:18.007" v="1446" actId="1076"/>
          <ac:picMkLst>
            <pc:docMk/>
            <pc:sldMk cId="1524134377" sldId="368"/>
            <ac:picMk id="6" creationId="{D246AAFD-3D14-F05A-523F-2A10DA8E9735}"/>
          </ac:picMkLst>
        </pc:picChg>
        <pc:picChg chg="del mod">
          <ac:chgData name="Ryan Policheri" userId="7303d0affa24d542" providerId="LiveId" clId="{FE941D10-2978-4083-BD4A-10A3527F57D0}" dt="2022-12-10T17:17:32.784" v="825" actId="21"/>
          <ac:picMkLst>
            <pc:docMk/>
            <pc:sldMk cId="1524134377" sldId="368"/>
            <ac:picMk id="14" creationId="{08408BDA-FFCF-81FF-AFB6-377682773BEC}"/>
          </ac:picMkLst>
        </pc:picChg>
        <pc:picChg chg="add mod">
          <ac:chgData name="Ryan Policheri" userId="7303d0affa24d542" providerId="LiveId" clId="{FE941D10-2978-4083-BD4A-10A3527F57D0}" dt="2022-12-10T18:31:16.683" v="1445" actId="1076"/>
          <ac:picMkLst>
            <pc:docMk/>
            <pc:sldMk cId="1524134377" sldId="368"/>
            <ac:picMk id="16" creationId="{C639DB1C-2D76-D0D1-2AFE-67435B6D4F70}"/>
          </ac:picMkLst>
        </pc:picChg>
        <pc:picChg chg="add mod">
          <ac:chgData name="Ryan Policheri" userId="7303d0affa24d542" providerId="LiveId" clId="{FE941D10-2978-4083-BD4A-10A3527F57D0}" dt="2022-12-10T18:31:07.735" v="1443" actId="1076"/>
          <ac:picMkLst>
            <pc:docMk/>
            <pc:sldMk cId="1524134377" sldId="368"/>
            <ac:picMk id="29" creationId="{31197D17-65CE-FE78-3784-2FAE975036AB}"/>
          </ac:picMkLst>
        </pc:picChg>
        <pc:picChg chg="add mod">
          <ac:chgData name="Ryan Policheri" userId="7303d0affa24d542" providerId="LiveId" clId="{FE941D10-2978-4083-BD4A-10A3527F57D0}" dt="2022-12-10T18:31:45.577" v="1448" actId="1076"/>
          <ac:picMkLst>
            <pc:docMk/>
            <pc:sldMk cId="1524134377" sldId="368"/>
            <ac:picMk id="30" creationId="{6D6C211F-5E71-0E99-D88D-0568FF4CCD3F}"/>
          </ac:picMkLst>
        </pc:picChg>
        <pc:picChg chg="add mod">
          <ac:chgData name="Ryan Policheri" userId="7303d0affa24d542" providerId="LiveId" clId="{FE941D10-2978-4083-BD4A-10A3527F57D0}" dt="2022-12-10T18:09:31.839" v="1202" actId="14100"/>
          <ac:picMkLst>
            <pc:docMk/>
            <pc:sldMk cId="1524134377" sldId="368"/>
            <ac:picMk id="33" creationId="{65E9C362-C0BA-8A8C-8BC5-670FB79FECA6}"/>
          </ac:picMkLst>
        </pc:picChg>
        <pc:picChg chg="add mod">
          <ac:chgData name="Ryan Policheri" userId="7303d0affa24d542" providerId="LiveId" clId="{FE941D10-2978-4083-BD4A-10A3527F57D0}" dt="2022-12-10T18:22:27.082" v="1383" actId="1076"/>
          <ac:picMkLst>
            <pc:docMk/>
            <pc:sldMk cId="1524134377" sldId="368"/>
            <ac:picMk id="35" creationId="{1BFCD868-A099-2E71-726E-A963E91E989E}"/>
          </ac:picMkLst>
        </pc:picChg>
        <pc:picChg chg="add mod">
          <ac:chgData name="Ryan Policheri" userId="7303d0affa24d542" providerId="LiveId" clId="{FE941D10-2978-4083-BD4A-10A3527F57D0}" dt="2022-12-10T17:44:02.884" v="982" actId="1076"/>
          <ac:picMkLst>
            <pc:docMk/>
            <pc:sldMk cId="1524134377" sldId="368"/>
            <ac:picMk id="47" creationId="{99DCC2B1-E568-1163-D443-9DD56052490B}"/>
          </ac:picMkLst>
        </pc:picChg>
        <pc:picChg chg="add mod">
          <ac:chgData name="Ryan Policheri" userId="7303d0affa24d542" providerId="LiveId" clId="{FE941D10-2978-4083-BD4A-10A3527F57D0}" dt="2022-12-10T17:44:30.177" v="987" actId="14100"/>
          <ac:picMkLst>
            <pc:docMk/>
            <pc:sldMk cId="1524134377" sldId="368"/>
            <ac:picMk id="49" creationId="{526A8078-969A-043B-E378-E9ADAAA5CEF7}"/>
          </ac:picMkLst>
        </pc:picChg>
        <pc:picChg chg="add mod">
          <ac:chgData name="Ryan Policheri" userId="7303d0affa24d542" providerId="LiveId" clId="{FE941D10-2978-4083-BD4A-10A3527F57D0}" dt="2022-12-10T17:44:15.620" v="985" actId="1076"/>
          <ac:picMkLst>
            <pc:docMk/>
            <pc:sldMk cId="1524134377" sldId="368"/>
            <ac:picMk id="51" creationId="{FAF0D74F-5D9C-FF90-EBF8-1A945A162E3C}"/>
          </ac:picMkLst>
        </pc:picChg>
        <pc:picChg chg="add mod">
          <ac:chgData name="Ryan Policheri" userId="7303d0affa24d542" providerId="LiveId" clId="{FE941D10-2978-4083-BD4A-10A3527F57D0}" dt="2022-12-10T18:10:01.376" v="1213" actId="1076"/>
          <ac:picMkLst>
            <pc:docMk/>
            <pc:sldMk cId="1524134377" sldId="368"/>
            <ac:picMk id="57" creationId="{D8CD5F14-EB5C-D281-E1CB-4E02BEA855DD}"/>
          </ac:picMkLst>
        </pc:picChg>
        <pc:picChg chg="add del mod">
          <ac:chgData name="Ryan Policheri" userId="7303d0affa24d542" providerId="LiveId" clId="{FE941D10-2978-4083-BD4A-10A3527F57D0}" dt="2022-12-10T17:52:57.886" v="1027" actId="21"/>
          <ac:picMkLst>
            <pc:docMk/>
            <pc:sldMk cId="1524134377" sldId="368"/>
            <ac:picMk id="60" creationId="{85A6E41D-9E31-274D-8251-D18E25C438EF}"/>
          </ac:picMkLst>
        </pc:picChg>
        <pc:picChg chg="add mod">
          <ac:chgData name="Ryan Policheri" userId="7303d0affa24d542" providerId="LiveId" clId="{FE941D10-2978-4083-BD4A-10A3527F57D0}" dt="2022-12-10T18:09:38.437" v="1205" actId="14100"/>
          <ac:picMkLst>
            <pc:docMk/>
            <pc:sldMk cId="1524134377" sldId="368"/>
            <ac:picMk id="62" creationId="{BAAB7CCF-63B8-2C99-E2D7-D63C04DB4AD4}"/>
          </ac:picMkLst>
        </pc:picChg>
        <pc:picChg chg="add del mod">
          <ac:chgData name="Ryan Policheri" userId="7303d0affa24d542" providerId="LiveId" clId="{FE941D10-2978-4083-BD4A-10A3527F57D0}" dt="2022-12-10T18:25:15.977" v="1418" actId="1076"/>
          <ac:picMkLst>
            <pc:docMk/>
            <pc:sldMk cId="1524134377" sldId="368"/>
            <ac:picMk id="63" creationId="{8DBD69DA-64EC-588E-1D0B-7AD9B43CA463}"/>
          </ac:picMkLst>
        </pc:picChg>
        <pc:picChg chg="add mod">
          <ac:chgData name="Ryan Policheri" userId="7303d0affa24d542" providerId="LiveId" clId="{FE941D10-2978-4083-BD4A-10A3527F57D0}" dt="2022-12-10T18:17:53.743" v="1320" actId="1076"/>
          <ac:picMkLst>
            <pc:docMk/>
            <pc:sldMk cId="1524134377" sldId="368"/>
            <ac:picMk id="86" creationId="{939A8DEB-9589-E807-9DDC-0E6FFEB53D5E}"/>
          </ac:picMkLst>
        </pc:picChg>
        <pc:picChg chg="add del mod">
          <ac:chgData name="Ryan Policheri" userId="7303d0affa24d542" providerId="LiveId" clId="{FE941D10-2978-4083-BD4A-10A3527F57D0}" dt="2022-12-10T18:07:20.131" v="1164" actId="478"/>
          <ac:picMkLst>
            <pc:docMk/>
            <pc:sldMk cId="1524134377" sldId="368"/>
            <ac:picMk id="95" creationId="{7C7E746B-7973-91FF-C5D3-B3FF59C1DEDB}"/>
          </ac:picMkLst>
        </pc:picChg>
        <pc:picChg chg="add del mod">
          <ac:chgData name="Ryan Policheri" userId="7303d0affa24d542" providerId="LiveId" clId="{FE941D10-2978-4083-BD4A-10A3527F57D0}" dt="2022-12-10T18:08:03.289" v="1175" actId="478"/>
          <ac:picMkLst>
            <pc:docMk/>
            <pc:sldMk cId="1524134377" sldId="368"/>
            <ac:picMk id="97" creationId="{A8415BB0-C7E7-01A3-E44D-FC7B4E8E7622}"/>
          </ac:picMkLst>
        </pc:picChg>
        <pc:picChg chg="add mod">
          <ac:chgData name="Ryan Policheri" userId="7303d0affa24d542" providerId="LiveId" clId="{FE941D10-2978-4083-BD4A-10A3527F57D0}" dt="2022-12-10T18:17:24.632" v="1310" actId="1076"/>
          <ac:picMkLst>
            <pc:docMk/>
            <pc:sldMk cId="1524134377" sldId="368"/>
            <ac:picMk id="99" creationId="{68A36213-62DF-23D9-A422-5B82609FD658}"/>
          </ac:picMkLst>
        </pc:picChg>
        <pc:picChg chg="add mod">
          <ac:chgData name="Ryan Policheri" userId="7303d0affa24d542" providerId="LiveId" clId="{FE941D10-2978-4083-BD4A-10A3527F57D0}" dt="2022-12-10T18:09:41.889" v="1206" actId="1076"/>
          <ac:picMkLst>
            <pc:docMk/>
            <pc:sldMk cId="1524134377" sldId="368"/>
            <ac:picMk id="100" creationId="{F9332D1F-B386-203D-1D1A-1B8903C6E1CF}"/>
          </ac:picMkLst>
        </pc:picChg>
        <pc:picChg chg="add mod">
          <ac:chgData name="Ryan Policheri" userId="7303d0affa24d542" providerId="LiveId" clId="{FE941D10-2978-4083-BD4A-10A3527F57D0}" dt="2022-12-10T18:09:54.358" v="1209" actId="1076"/>
          <ac:picMkLst>
            <pc:docMk/>
            <pc:sldMk cId="1524134377" sldId="368"/>
            <ac:picMk id="102" creationId="{68E89837-1A35-D22B-A013-D413FF85223D}"/>
          </ac:picMkLst>
        </pc:picChg>
        <pc:picChg chg="add del mod">
          <ac:chgData name="Ryan Policheri" userId="7303d0affa24d542" providerId="LiveId" clId="{FE941D10-2978-4083-BD4A-10A3527F57D0}" dt="2022-12-10T18:11:46.910" v="1218" actId="21"/>
          <ac:picMkLst>
            <pc:docMk/>
            <pc:sldMk cId="1524134377" sldId="368"/>
            <ac:picMk id="104" creationId="{74AF12F8-96AE-07B5-9FB5-9FA75729A35C}"/>
          </ac:picMkLst>
        </pc:picChg>
        <pc:picChg chg="add del mod">
          <ac:chgData name="Ryan Policheri" userId="7303d0affa24d542" providerId="LiveId" clId="{FE941D10-2978-4083-BD4A-10A3527F57D0}" dt="2022-12-10T18:12:41.724" v="1227" actId="478"/>
          <ac:picMkLst>
            <pc:docMk/>
            <pc:sldMk cId="1524134377" sldId="368"/>
            <ac:picMk id="106" creationId="{7E3C7F9C-958B-8EFE-F100-3F3138860821}"/>
          </ac:picMkLst>
        </pc:picChg>
        <pc:picChg chg="add del mod">
          <ac:chgData name="Ryan Policheri" userId="7303d0affa24d542" providerId="LiveId" clId="{FE941D10-2978-4083-BD4A-10A3527F57D0}" dt="2022-12-10T18:14:03.444" v="1265" actId="478"/>
          <ac:picMkLst>
            <pc:docMk/>
            <pc:sldMk cId="1524134377" sldId="368"/>
            <ac:picMk id="108" creationId="{9CDDD6A1-D3D0-2FBB-139B-556501C28646}"/>
          </ac:picMkLst>
        </pc:picChg>
        <pc:picChg chg="add del mod">
          <ac:chgData name="Ryan Policheri" userId="7303d0affa24d542" providerId="LiveId" clId="{FE941D10-2978-4083-BD4A-10A3527F57D0}" dt="2022-12-10T18:13:50.034" v="1257" actId="478"/>
          <ac:picMkLst>
            <pc:docMk/>
            <pc:sldMk cId="1524134377" sldId="368"/>
            <ac:picMk id="110" creationId="{98ED95A1-73EF-A8C7-E96D-BC31BD30BE75}"/>
          </ac:picMkLst>
        </pc:picChg>
        <pc:picChg chg="add del mod">
          <ac:chgData name="Ryan Policheri" userId="7303d0affa24d542" providerId="LiveId" clId="{FE941D10-2978-4083-BD4A-10A3527F57D0}" dt="2022-12-13T04:14:28.735" v="7247" actId="478"/>
          <ac:picMkLst>
            <pc:docMk/>
            <pc:sldMk cId="1524134377" sldId="368"/>
            <ac:picMk id="112" creationId="{324733AF-FA82-6FB3-AF06-6F2279778CCF}"/>
          </ac:picMkLst>
        </pc:picChg>
        <pc:picChg chg="add del mod">
          <ac:chgData name="Ryan Policheri" userId="7303d0affa24d542" providerId="LiveId" clId="{FE941D10-2978-4083-BD4A-10A3527F57D0}" dt="2022-12-13T04:14:07.741" v="7244" actId="478"/>
          <ac:picMkLst>
            <pc:docMk/>
            <pc:sldMk cId="1524134377" sldId="368"/>
            <ac:picMk id="115" creationId="{5C008437-C7ED-BDCB-F584-D62860D57D92}"/>
          </ac:picMkLst>
        </pc:picChg>
        <pc:picChg chg="add del mod">
          <ac:chgData name="Ryan Policheri" userId="7303d0affa24d542" providerId="LiveId" clId="{FE941D10-2978-4083-BD4A-10A3527F57D0}" dt="2022-12-10T18:18:15.635" v="1328" actId="478"/>
          <ac:picMkLst>
            <pc:docMk/>
            <pc:sldMk cId="1524134377" sldId="368"/>
            <ac:picMk id="118" creationId="{D6087C05-49A3-2F35-906E-7D0132D621B8}"/>
          </ac:picMkLst>
        </pc:picChg>
        <pc:picChg chg="add del mod">
          <ac:chgData name="Ryan Policheri" userId="7303d0affa24d542" providerId="LiveId" clId="{FE941D10-2978-4083-BD4A-10A3527F57D0}" dt="2022-12-10T18:18:14.956" v="1327" actId="478"/>
          <ac:picMkLst>
            <pc:docMk/>
            <pc:sldMk cId="1524134377" sldId="368"/>
            <ac:picMk id="119" creationId="{77E5BB11-CB46-D96C-5DCD-F02452B3DCAB}"/>
          </ac:picMkLst>
        </pc:picChg>
        <pc:picChg chg="add mod">
          <ac:chgData name="Ryan Policheri" userId="7303d0affa24d542" providerId="LiveId" clId="{FE941D10-2978-4083-BD4A-10A3527F57D0}" dt="2022-12-10T18:24:24.957" v="1411" actId="1076"/>
          <ac:picMkLst>
            <pc:docMk/>
            <pc:sldMk cId="1524134377" sldId="368"/>
            <ac:picMk id="120" creationId="{1A6B43DB-B117-6E58-8A2F-47D3C10FD025}"/>
          </ac:picMkLst>
        </pc:picChg>
        <pc:picChg chg="add mod">
          <ac:chgData name="Ryan Policheri" userId="7303d0affa24d542" providerId="LiveId" clId="{FE941D10-2978-4083-BD4A-10A3527F57D0}" dt="2022-12-10T18:23:00.448" v="1392" actId="1076"/>
          <ac:picMkLst>
            <pc:docMk/>
            <pc:sldMk cId="1524134377" sldId="368"/>
            <ac:picMk id="121" creationId="{9C90A8FF-E760-1CDE-5DB5-1C922780663A}"/>
          </ac:picMkLst>
        </pc:picChg>
        <pc:picChg chg="add del mod">
          <ac:chgData name="Ryan Policheri" userId="7303d0affa24d542" providerId="LiveId" clId="{FE941D10-2978-4083-BD4A-10A3527F57D0}" dt="2022-12-10T18:20:35.824" v="1362" actId="21"/>
          <ac:picMkLst>
            <pc:docMk/>
            <pc:sldMk cId="1524134377" sldId="368"/>
            <ac:picMk id="123" creationId="{487BAB4A-B231-2A28-D82A-DA3837026ECD}"/>
          </ac:picMkLst>
        </pc:picChg>
        <pc:picChg chg="add mod">
          <ac:chgData name="Ryan Policheri" userId="7303d0affa24d542" providerId="LiveId" clId="{FE941D10-2978-4083-BD4A-10A3527F57D0}" dt="2022-12-10T18:24:21.065" v="1408" actId="1076"/>
          <ac:picMkLst>
            <pc:docMk/>
            <pc:sldMk cId="1524134377" sldId="368"/>
            <ac:picMk id="125" creationId="{B50FF9D2-235D-874B-4CB6-BED7C3F16E5D}"/>
          </ac:picMkLst>
        </pc:picChg>
        <pc:picChg chg="add mod">
          <ac:chgData name="Ryan Policheri" userId="7303d0affa24d542" providerId="LiveId" clId="{FE941D10-2978-4083-BD4A-10A3527F57D0}" dt="2022-12-10T18:21:55.567" v="1366" actId="1076"/>
          <ac:picMkLst>
            <pc:docMk/>
            <pc:sldMk cId="1524134377" sldId="368"/>
            <ac:picMk id="127" creationId="{8E8CD6A1-ACB5-AA85-CFAF-8D01FACD98BA}"/>
          </ac:picMkLst>
        </pc:picChg>
        <pc:picChg chg="add del mod">
          <ac:chgData name="Ryan Policheri" userId="7303d0affa24d542" providerId="LiveId" clId="{FE941D10-2978-4083-BD4A-10A3527F57D0}" dt="2022-12-10T18:29:00.735" v="1436" actId="478"/>
          <ac:picMkLst>
            <pc:docMk/>
            <pc:sldMk cId="1524134377" sldId="368"/>
            <ac:picMk id="132" creationId="{68DE01F8-123F-6E14-270D-026E2D5EDFB5}"/>
          </ac:picMkLst>
        </pc:picChg>
        <pc:picChg chg="add del mod">
          <ac:chgData name="Ryan Policheri" userId="7303d0affa24d542" providerId="LiveId" clId="{FE941D10-2978-4083-BD4A-10A3527F57D0}" dt="2022-12-10T18:29:01.507" v="1438" actId="478"/>
          <ac:picMkLst>
            <pc:docMk/>
            <pc:sldMk cId="1524134377" sldId="368"/>
            <ac:picMk id="133" creationId="{ED8F5F27-6B86-77D0-451D-F4727C7249D5}"/>
          </ac:picMkLst>
        </pc:picChg>
        <pc:picChg chg="add del mod">
          <ac:chgData name="Ryan Policheri" userId="7303d0affa24d542" providerId="LiveId" clId="{FE941D10-2978-4083-BD4A-10A3527F57D0}" dt="2022-12-10T18:29:02.202" v="1439" actId="478"/>
          <ac:picMkLst>
            <pc:docMk/>
            <pc:sldMk cId="1524134377" sldId="368"/>
            <ac:picMk id="134" creationId="{1CA02812-5384-C528-04A6-B1A30DFE199F}"/>
          </ac:picMkLst>
        </pc:picChg>
        <pc:picChg chg="add del mod">
          <ac:chgData name="Ryan Policheri" userId="7303d0affa24d542" providerId="LiveId" clId="{FE941D10-2978-4083-BD4A-10A3527F57D0}" dt="2022-12-10T18:32:57.629" v="1456" actId="478"/>
          <ac:picMkLst>
            <pc:docMk/>
            <pc:sldMk cId="1524134377" sldId="368"/>
            <ac:picMk id="135" creationId="{EA7ABD4F-E8D0-A464-AE4D-47B82974C672}"/>
          </ac:picMkLst>
        </pc:picChg>
        <pc:picChg chg="add mod">
          <ac:chgData name="Ryan Policheri" userId="7303d0affa24d542" providerId="LiveId" clId="{FE941D10-2978-4083-BD4A-10A3527F57D0}" dt="2022-12-10T18:33:58.120" v="1461" actId="14100"/>
          <ac:picMkLst>
            <pc:docMk/>
            <pc:sldMk cId="1524134377" sldId="368"/>
            <ac:picMk id="136" creationId="{DB2C35D4-EC62-E534-3006-5B2CD1EE1E21}"/>
          </ac:picMkLst>
        </pc:picChg>
        <pc:cxnChg chg="add mod">
          <ac:chgData name="Ryan Policheri" userId="7303d0affa24d542" providerId="LiveId" clId="{FE941D10-2978-4083-BD4A-10A3527F57D0}" dt="2022-12-10T17:58:11.696" v="1093" actId="14100"/>
          <ac:cxnSpMkLst>
            <pc:docMk/>
            <pc:sldMk cId="1524134377" sldId="368"/>
            <ac:cxnSpMk id="3" creationId="{E11E9899-E7F2-6F28-3C63-7E4A9377791B}"/>
          </ac:cxnSpMkLst>
        </pc:cxnChg>
        <pc:cxnChg chg="add del mod">
          <ac:chgData name="Ryan Policheri" userId="7303d0affa24d542" providerId="LiveId" clId="{FE941D10-2978-4083-BD4A-10A3527F57D0}" dt="2022-12-10T18:24:28.230" v="1412" actId="14100"/>
          <ac:cxnSpMkLst>
            <pc:docMk/>
            <pc:sldMk cId="1524134377" sldId="368"/>
            <ac:cxnSpMk id="9" creationId="{AD13BA5B-3443-25CD-2E41-5A4A5C11E8FB}"/>
          </ac:cxnSpMkLst>
        </pc:cxnChg>
        <pc:cxnChg chg="add mod">
          <ac:chgData name="Ryan Policheri" userId="7303d0affa24d542" providerId="LiveId" clId="{FE941D10-2978-4083-BD4A-10A3527F57D0}" dt="2022-12-10T17:58:31.823" v="1099" actId="14100"/>
          <ac:cxnSpMkLst>
            <pc:docMk/>
            <pc:sldMk cId="1524134377" sldId="368"/>
            <ac:cxnSpMk id="11" creationId="{B85BF092-9126-B3B4-07AE-7982A2A36BEA}"/>
          </ac:cxnSpMkLst>
        </pc:cxnChg>
        <pc:cxnChg chg="add mod">
          <ac:chgData name="Ryan Policheri" userId="7303d0affa24d542" providerId="LiveId" clId="{FE941D10-2978-4083-BD4A-10A3527F57D0}" dt="2022-12-10T17:59:13.655" v="1103" actId="14100"/>
          <ac:cxnSpMkLst>
            <pc:docMk/>
            <pc:sldMk cId="1524134377" sldId="368"/>
            <ac:cxnSpMk id="23" creationId="{F6C9F8D0-433C-5F37-2AAA-CCC152EB6E51}"/>
          </ac:cxnSpMkLst>
        </pc:cxnChg>
        <pc:cxnChg chg="add mod">
          <ac:chgData name="Ryan Policheri" userId="7303d0affa24d542" providerId="LiveId" clId="{FE941D10-2978-4083-BD4A-10A3527F57D0}" dt="2022-12-10T17:59:24.440" v="1104" actId="14100"/>
          <ac:cxnSpMkLst>
            <pc:docMk/>
            <pc:sldMk cId="1524134377" sldId="368"/>
            <ac:cxnSpMk id="28" creationId="{25ABCECA-84A0-3627-CA09-DAAC0ED04401}"/>
          </ac:cxnSpMkLst>
        </pc:cxnChg>
        <pc:cxnChg chg="add del mod">
          <ac:chgData name="Ryan Policheri" userId="7303d0affa24d542" providerId="LiveId" clId="{FE941D10-2978-4083-BD4A-10A3527F57D0}" dt="2022-12-10T17:46:07.844" v="998"/>
          <ac:cxnSpMkLst>
            <pc:docMk/>
            <pc:sldMk cId="1524134377" sldId="368"/>
            <ac:cxnSpMk id="55" creationId="{34A277DB-012A-981A-25B9-4A5C484ED190}"/>
          </ac:cxnSpMkLst>
        </pc:cxnChg>
        <pc:cxnChg chg="add del mod">
          <ac:chgData name="Ryan Policheri" userId="7303d0affa24d542" providerId="LiveId" clId="{FE941D10-2978-4083-BD4A-10A3527F57D0}" dt="2022-12-10T17:54:05.543" v="1052"/>
          <ac:cxnSpMkLst>
            <pc:docMk/>
            <pc:sldMk cId="1524134377" sldId="368"/>
            <ac:cxnSpMk id="64" creationId="{9768D34E-85A5-B006-6B6E-2BD69F675F44}"/>
          </ac:cxnSpMkLst>
        </pc:cxnChg>
        <pc:cxnChg chg="add mod">
          <ac:chgData name="Ryan Policheri" userId="7303d0affa24d542" providerId="LiveId" clId="{FE941D10-2978-4083-BD4A-10A3527F57D0}" dt="2022-12-10T18:09:07.520" v="1194" actId="14100"/>
          <ac:cxnSpMkLst>
            <pc:docMk/>
            <pc:sldMk cId="1524134377" sldId="368"/>
            <ac:cxnSpMk id="66" creationId="{232100E8-0440-C439-D0E6-972CF742C3E2}"/>
          </ac:cxnSpMkLst>
        </pc:cxnChg>
        <pc:cxnChg chg="add del mod">
          <ac:chgData name="Ryan Policheri" userId="7303d0affa24d542" providerId="LiveId" clId="{FE941D10-2978-4083-BD4A-10A3527F57D0}" dt="2022-12-10T18:00:36.700" v="1117" actId="478"/>
          <ac:cxnSpMkLst>
            <pc:docMk/>
            <pc:sldMk cId="1524134377" sldId="368"/>
            <ac:cxnSpMk id="79" creationId="{DD23471E-F1BE-0EA4-2580-89B7A8A61A10}"/>
          </ac:cxnSpMkLst>
        </pc:cxnChg>
        <pc:cxnChg chg="add mod">
          <ac:chgData name="Ryan Policheri" userId="7303d0affa24d542" providerId="LiveId" clId="{FE941D10-2978-4083-BD4A-10A3527F57D0}" dt="2022-12-10T18:24:03.158" v="1402" actId="1076"/>
          <ac:cxnSpMkLst>
            <pc:docMk/>
            <pc:sldMk cId="1524134377" sldId="368"/>
            <ac:cxnSpMk id="82" creationId="{07A73796-1F60-D821-5A5C-4C3307B7C33C}"/>
          </ac:cxnSpMkLst>
        </pc:cxnChg>
        <pc:cxnChg chg="add mod">
          <ac:chgData name="Ryan Policheri" userId="7303d0affa24d542" providerId="LiveId" clId="{FE941D10-2978-4083-BD4A-10A3527F57D0}" dt="2022-12-10T18:35:41.651" v="1463" actId="14100"/>
          <ac:cxnSpMkLst>
            <pc:docMk/>
            <pc:sldMk cId="1524134377" sldId="368"/>
            <ac:cxnSpMk id="87" creationId="{4FC7712A-80D4-93E9-0A50-C1244015C3F1}"/>
          </ac:cxnSpMkLst>
        </pc:cxnChg>
        <pc:cxnChg chg="add mod">
          <ac:chgData name="Ryan Policheri" userId="7303d0affa24d542" providerId="LiveId" clId="{FE941D10-2978-4083-BD4A-10A3527F57D0}" dt="2022-12-10T18:35:44.866" v="1464" actId="14100"/>
          <ac:cxnSpMkLst>
            <pc:docMk/>
            <pc:sldMk cId="1524134377" sldId="368"/>
            <ac:cxnSpMk id="90" creationId="{FB03149B-A9C6-B474-14D2-0BF0DCC97967}"/>
          </ac:cxnSpMkLst>
        </pc:cxnChg>
      </pc:sldChg>
      <pc:sldChg chg="new del">
        <pc:chgData name="Ryan Policheri" userId="7303d0affa24d542" providerId="LiveId" clId="{FE941D10-2978-4083-BD4A-10A3527F57D0}" dt="2022-12-10T20:03:58.314" v="2352" actId="680"/>
        <pc:sldMkLst>
          <pc:docMk/>
          <pc:sldMk cId="2878416506" sldId="369"/>
        </pc:sldMkLst>
      </pc:sldChg>
      <pc:sldChg chg="add del">
        <pc:chgData name="Ryan Policheri" userId="7303d0affa24d542" providerId="LiveId" clId="{FE941D10-2978-4083-BD4A-10A3527F57D0}" dt="2022-12-10T20:03:50.874" v="2350" actId="2890"/>
        <pc:sldMkLst>
          <pc:docMk/>
          <pc:sldMk cId="3024611157" sldId="369"/>
        </pc:sldMkLst>
      </pc:sldChg>
      <pc:sldChg chg="addSp delSp modSp add del mod ord delAnim modAnim modShow">
        <pc:chgData name="Ryan Policheri" userId="7303d0affa24d542" providerId="LiveId" clId="{FE941D10-2978-4083-BD4A-10A3527F57D0}" dt="2022-12-14T16:19:05.532" v="8654" actId="47"/>
        <pc:sldMkLst>
          <pc:docMk/>
          <pc:sldMk cId="4017282895" sldId="369"/>
        </pc:sldMkLst>
        <pc:spChg chg="mod">
          <ac:chgData name="Ryan Policheri" userId="7303d0affa24d542" providerId="LiveId" clId="{FE941D10-2978-4083-BD4A-10A3527F57D0}" dt="2022-12-10T20:08:15.358" v="2359" actId="14100"/>
          <ac:spMkLst>
            <pc:docMk/>
            <pc:sldMk cId="4017282895" sldId="369"/>
            <ac:spMk id="52" creationId="{214D0AEF-FDF2-CFFF-8BF4-EE4D634061E7}"/>
          </ac:spMkLst>
        </pc:spChg>
        <pc:spChg chg="mod">
          <ac:chgData name="Ryan Policheri" userId="7303d0affa24d542" providerId="LiveId" clId="{FE941D10-2978-4083-BD4A-10A3527F57D0}" dt="2022-12-10T20:17:50.520" v="2409" actId="1076"/>
          <ac:spMkLst>
            <pc:docMk/>
            <pc:sldMk cId="4017282895" sldId="369"/>
            <ac:spMk id="68" creationId="{9AF94B94-D99A-EE5A-C9FD-8D1CC10D4A88}"/>
          </ac:spMkLst>
        </pc:spChg>
        <pc:picChg chg="add mod">
          <ac:chgData name="Ryan Policheri" userId="7303d0affa24d542" providerId="LiveId" clId="{FE941D10-2978-4083-BD4A-10A3527F57D0}" dt="2022-12-10T20:11:06.760" v="2367" actId="1076"/>
          <ac:picMkLst>
            <pc:docMk/>
            <pc:sldMk cId="4017282895" sldId="369"/>
            <ac:picMk id="4" creationId="{5CCEC263-3E15-854A-32CA-2505B3BB1920}"/>
          </ac:picMkLst>
        </pc:picChg>
        <pc:picChg chg="add mod">
          <ac:chgData name="Ryan Policheri" userId="7303d0affa24d542" providerId="LiveId" clId="{FE941D10-2978-4083-BD4A-10A3527F57D0}" dt="2022-12-10T20:11:16.168" v="2370" actId="1076"/>
          <ac:picMkLst>
            <pc:docMk/>
            <pc:sldMk cId="4017282895" sldId="369"/>
            <ac:picMk id="5" creationId="{EDA31A81-6CF0-BEBA-535D-6C5BC5A28C0E}"/>
          </ac:picMkLst>
        </pc:picChg>
        <pc:picChg chg="mod">
          <ac:chgData name="Ryan Policheri" userId="7303d0affa24d542" providerId="LiveId" clId="{FE941D10-2978-4083-BD4A-10A3527F57D0}" dt="2022-12-10T20:17:41.503" v="2408" actId="1076"/>
          <ac:picMkLst>
            <pc:docMk/>
            <pc:sldMk cId="4017282895" sldId="369"/>
            <ac:picMk id="6" creationId="{D246AAFD-3D14-F05A-523F-2A10DA8E9735}"/>
          </ac:picMkLst>
        </pc:picChg>
        <pc:picChg chg="add mod">
          <ac:chgData name="Ryan Policheri" userId="7303d0affa24d542" providerId="LiveId" clId="{FE941D10-2978-4083-BD4A-10A3527F57D0}" dt="2022-12-10T20:17:50.520" v="2409" actId="1076"/>
          <ac:picMkLst>
            <pc:docMk/>
            <pc:sldMk cId="4017282895" sldId="369"/>
            <ac:picMk id="7" creationId="{F3CABEF4-A910-9F59-EB26-3E07DA2E52F8}"/>
          </ac:picMkLst>
        </pc:picChg>
        <pc:picChg chg="add mod">
          <ac:chgData name="Ryan Policheri" userId="7303d0affa24d542" providerId="LiveId" clId="{FE941D10-2978-4083-BD4A-10A3527F57D0}" dt="2022-12-10T20:11:42.412" v="2378" actId="1076"/>
          <ac:picMkLst>
            <pc:docMk/>
            <pc:sldMk cId="4017282895" sldId="369"/>
            <ac:picMk id="8" creationId="{58D8C1FA-BB0B-5CD1-E013-C60132D82259}"/>
          </ac:picMkLst>
        </pc:picChg>
        <pc:picChg chg="add mod">
          <ac:chgData name="Ryan Policheri" userId="7303d0affa24d542" providerId="LiveId" clId="{FE941D10-2978-4083-BD4A-10A3527F57D0}" dt="2022-12-10T20:11:50.627" v="2380" actId="1076"/>
          <ac:picMkLst>
            <pc:docMk/>
            <pc:sldMk cId="4017282895" sldId="369"/>
            <ac:picMk id="10" creationId="{EA4D44C9-D2A7-1D2B-C46E-44DC5993FD20}"/>
          </ac:picMkLst>
        </pc:picChg>
        <pc:picChg chg="add del mod ord">
          <ac:chgData name="Ryan Policheri" userId="7303d0affa24d542" providerId="LiveId" clId="{FE941D10-2978-4083-BD4A-10A3527F57D0}" dt="2022-12-11T02:48:35.342" v="2711" actId="21"/>
          <ac:picMkLst>
            <pc:docMk/>
            <pc:sldMk cId="4017282895" sldId="369"/>
            <ac:picMk id="13" creationId="{191671F9-1ACD-0DFA-5DA7-C349FAD452B4}"/>
          </ac:picMkLst>
        </pc:picChg>
        <pc:picChg chg="add mod">
          <ac:chgData name="Ryan Policheri" userId="7303d0affa24d542" providerId="LiveId" clId="{FE941D10-2978-4083-BD4A-10A3527F57D0}" dt="2022-12-10T20:18:31.935" v="2422" actId="1076"/>
          <ac:picMkLst>
            <pc:docMk/>
            <pc:sldMk cId="4017282895" sldId="369"/>
            <ac:picMk id="15" creationId="{26122EDA-8265-67A8-79EA-F609C66C83DD}"/>
          </ac:picMkLst>
        </pc:picChg>
        <pc:picChg chg="add mod">
          <ac:chgData name="Ryan Policheri" userId="7303d0affa24d542" providerId="LiveId" clId="{FE941D10-2978-4083-BD4A-10A3527F57D0}" dt="2022-12-11T02:48:46.412" v="2715"/>
          <ac:picMkLst>
            <pc:docMk/>
            <pc:sldMk cId="4017282895" sldId="369"/>
            <ac:picMk id="17" creationId="{A6D77EB3-E692-E0E9-95D5-C7AC6E9CF5A6}"/>
          </ac:picMkLst>
        </pc:picChg>
        <pc:picChg chg="mod">
          <ac:chgData name="Ryan Policheri" userId="7303d0affa24d542" providerId="LiveId" clId="{FE941D10-2978-4083-BD4A-10A3527F57D0}" dt="2022-12-10T20:17:50.520" v="2409" actId="1076"/>
          <ac:picMkLst>
            <pc:docMk/>
            <pc:sldMk cId="4017282895" sldId="369"/>
            <ac:picMk id="33" creationId="{65E9C362-C0BA-8A8C-8BC5-670FB79FECA6}"/>
          </ac:picMkLst>
        </pc:picChg>
        <pc:picChg chg="mod">
          <ac:chgData name="Ryan Policheri" userId="7303d0affa24d542" providerId="LiveId" clId="{FE941D10-2978-4083-BD4A-10A3527F57D0}" dt="2022-12-10T20:17:50.520" v="2409" actId="1076"/>
          <ac:picMkLst>
            <pc:docMk/>
            <pc:sldMk cId="4017282895" sldId="369"/>
            <ac:picMk id="57" creationId="{D8CD5F14-EB5C-D281-E1CB-4E02BEA855DD}"/>
          </ac:picMkLst>
        </pc:picChg>
        <pc:picChg chg="mod">
          <ac:chgData name="Ryan Policheri" userId="7303d0affa24d542" providerId="LiveId" clId="{FE941D10-2978-4083-BD4A-10A3527F57D0}" dt="2022-12-10T20:17:50.520" v="2409" actId="1076"/>
          <ac:picMkLst>
            <pc:docMk/>
            <pc:sldMk cId="4017282895" sldId="369"/>
            <ac:picMk id="62" creationId="{BAAB7CCF-63B8-2C99-E2D7-D63C04DB4AD4}"/>
          </ac:picMkLst>
        </pc:picChg>
        <pc:picChg chg="mod">
          <ac:chgData name="Ryan Policheri" userId="7303d0affa24d542" providerId="LiveId" clId="{FE941D10-2978-4083-BD4A-10A3527F57D0}" dt="2022-12-10T20:17:50.520" v="2409" actId="1076"/>
          <ac:picMkLst>
            <pc:docMk/>
            <pc:sldMk cId="4017282895" sldId="369"/>
            <ac:picMk id="100" creationId="{F9332D1F-B386-203D-1D1A-1B8903C6E1CF}"/>
          </ac:picMkLst>
        </pc:picChg>
        <pc:picChg chg="mod">
          <ac:chgData name="Ryan Policheri" userId="7303d0affa24d542" providerId="LiveId" clId="{FE941D10-2978-4083-BD4A-10A3527F57D0}" dt="2022-12-10T20:17:50.520" v="2409" actId="1076"/>
          <ac:picMkLst>
            <pc:docMk/>
            <pc:sldMk cId="4017282895" sldId="369"/>
            <ac:picMk id="102" creationId="{68E89837-1A35-D22B-A013-D413FF85223D}"/>
          </ac:picMkLst>
        </pc:picChg>
        <pc:cxnChg chg="mod">
          <ac:chgData name="Ryan Policheri" userId="7303d0affa24d542" providerId="LiveId" clId="{FE941D10-2978-4083-BD4A-10A3527F57D0}" dt="2022-12-10T20:18:06.739" v="2414" actId="14100"/>
          <ac:cxnSpMkLst>
            <pc:docMk/>
            <pc:sldMk cId="4017282895" sldId="369"/>
            <ac:cxnSpMk id="11" creationId="{B85BF092-9126-B3B4-07AE-7982A2A36BEA}"/>
          </ac:cxnSpMkLst>
        </pc:cxnChg>
        <pc:cxnChg chg="mod">
          <ac:chgData name="Ryan Policheri" userId="7303d0affa24d542" providerId="LiveId" clId="{FE941D10-2978-4083-BD4A-10A3527F57D0}" dt="2022-12-11T02:48:44.002" v="2714" actId="14100"/>
          <ac:cxnSpMkLst>
            <pc:docMk/>
            <pc:sldMk cId="4017282895" sldId="369"/>
            <ac:cxnSpMk id="66" creationId="{232100E8-0440-C439-D0E6-972CF742C3E2}"/>
          </ac:cxnSpMkLst>
        </pc:cxnChg>
        <pc:cxnChg chg="mod">
          <ac:chgData name="Ryan Policheri" userId="7303d0affa24d542" providerId="LiveId" clId="{FE941D10-2978-4083-BD4A-10A3527F57D0}" dt="2022-12-10T20:18:10.526" v="2415" actId="14100"/>
          <ac:cxnSpMkLst>
            <pc:docMk/>
            <pc:sldMk cId="4017282895" sldId="369"/>
            <ac:cxnSpMk id="82" creationId="{07A73796-1F60-D821-5A5C-4C3307B7C33C}"/>
          </ac:cxnSpMkLst>
        </pc:cxnChg>
      </pc:sldChg>
      <pc:sldChg chg="addSp delSp modSp add del mod">
        <pc:chgData name="Ryan Policheri" userId="7303d0affa24d542" providerId="LiveId" clId="{FE941D10-2978-4083-BD4A-10A3527F57D0}" dt="2022-12-11T03:27:48.803" v="3278" actId="47"/>
        <pc:sldMkLst>
          <pc:docMk/>
          <pc:sldMk cId="2229735053" sldId="370"/>
        </pc:sldMkLst>
        <pc:spChg chg="add del mod">
          <ac:chgData name="Ryan Policheri" userId="7303d0affa24d542" providerId="LiveId" clId="{FE941D10-2978-4083-BD4A-10A3527F57D0}" dt="2022-12-11T02:54:33.604" v="2828" actId="478"/>
          <ac:spMkLst>
            <pc:docMk/>
            <pc:sldMk cId="2229735053" sldId="370"/>
            <ac:spMk id="5" creationId="{AC78666F-01DC-57A5-56F3-34EAEFBBB8E0}"/>
          </ac:spMkLst>
        </pc:spChg>
        <pc:spChg chg="del mod">
          <ac:chgData name="Ryan Policheri" userId="7303d0affa24d542" providerId="LiveId" clId="{FE941D10-2978-4083-BD4A-10A3527F57D0}" dt="2022-12-11T02:54:31.507" v="2827" actId="478"/>
          <ac:spMkLst>
            <pc:docMk/>
            <pc:sldMk cId="2229735053" sldId="370"/>
            <ac:spMk id="6" creationId="{697FCE00-9143-44CC-BD42-47743F085623}"/>
          </ac:spMkLst>
        </pc:spChg>
        <pc:spChg chg="mod">
          <ac:chgData name="Ryan Policheri" userId="7303d0affa24d542" providerId="LiveId" clId="{FE941D10-2978-4083-BD4A-10A3527F57D0}" dt="2022-12-11T02:54:43.361" v="2838" actId="20577"/>
          <ac:spMkLst>
            <pc:docMk/>
            <pc:sldMk cId="2229735053" sldId="370"/>
            <ac:spMk id="7" creationId="{4020615D-A543-4487-88C5-C137E579EA0C}"/>
          </ac:spMkLst>
        </pc:spChg>
        <pc:picChg chg="add mod">
          <ac:chgData name="Ryan Policheri" userId="7303d0affa24d542" providerId="LiveId" clId="{FE941D10-2978-4083-BD4A-10A3527F57D0}" dt="2022-12-11T02:58:30.860" v="2890" actId="1076"/>
          <ac:picMkLst>
            <pc:docMk/>
            <pc:sldMk cId="2229735053" sldId="370"/>
            <ac:picMk id="3" creationId="{816A6DDA-BB98-2DB7-B187-F9B05126AB79}"/>
          </ac:picMkLst>
        </pc:picChg>
        <pc:picChg chg="add del mod">
          <ac:chgData name="Ryan Policheri" userId="7303d0affa24d542" providerId="LiveId" clId="{FE941D10-2978-4083-BD4A-10A3527F57D0}" dt="2022-12-11T02:54:59.161" v="2842" actId="478"/>
          <ac:picMkLst>
            <pc:docMk/>
            <pc:sldMk cId="2229735053" sldId="370"/>
            <ac:picMk id="8" creationId="{0E1768FB-195E-134E-7090-F56BEE4C57A8}"/>
          </ac:picMkLst>
        </pc:picChg>
        <pc:picChg chg="add del mod">
          <ac:chgData name="Ryan Policheri" userId="7303d0affa24d542" providerId="LiveId" clId="{FE941D10-2978-4083-BD4A-10A3527F57D0}" dt="2022-12-11T03:04:51.625" v="2910" actId="478"/>
          <ac:picMkLst>
            <pc:docMk/>
            <pc:sldMk cId="2229735053" sldId="370"/>
            <ac:picMk id="9" creationId="{69B7E66D-4421-A0F2-94E9-A5316ABE568F}"/>
          </ac:picMkLst>
        </pc:picChg>
        <pc:picChg chg="add mod">
          <ac:chgData name="Ryan Policheri" userId="7303d0affa24d542" providerId="LiveId" clId="{FE941D10-2978-4083-BD4A-10A3527F57D0}" dt="2022-12-11T03:04:59.003" v="2913" actId="14100"/>
          <ac:picMkLst>
            <pc:docMk/>
            <pc:sldMk cId="2229735053" sldId="370"/>
            <ac:picMk id="11" creationId="{F0D0D65F-5441-D46B-BC24-AF2F8734A204}"/>
          </ac:picMkLst>
        </pc:picChg>
        <pc:picChg chg="add del mod">
          <ac:chgData name="Ryan Policheri" userId="7303d0affa24d542" providerId="LiveId" clId="{FE941D10-2978-4083-BD4A-10A3527F57D0}" dt="2022-12-11T02:59:36.820" v="2894" actId="478"/>
          <ac:picMkLst>
            <pc:docMk/>
            <pc:sldMk cId="2229735053" sldId="370"/>
            <ac:picMk id="13" creationId="{A4AB7519-7BEF-0E6B-8186-AB2A7C7AA83D}"/>
          </ac:picMkLst>
        </pc:picChg>
        <pc:picChg chg="add del mod">
          <ac:chgData name="Ryan Policheri" userId="7303d0affa24d542" providerId="LiveId" clId="{FE941D10-2978-4083-BD4A-10A3527F57D0}" dt="2022-12-11T02:58:19.730" v="2885" actId="478"/>
          <ac:picMkLst>
            <pc:docMk/>
            <pc:sldMk cId="2229735053" sldId="370"/>
            <ac:picMk id="14" creationId="{D135FCD3-D376-0193-730C-6C6940A4E203}"/>
          </ac:picMkLst>
        </pc:picChg>
        <pc:picChg chg="add del mod">
          <ac:chgData name="Ryan Policheri" userId="7303d0affa24d542" providerId="LiveId" clId="{FE941D10-2978-4083-BD4A-10A3527F57D0}" dt="2022-12-11T02:58:29.050" v="2888" actId="478"/>
          <ac:picMkLst>
            <pc:docMk/>
            <pc:sldMk cId="2229735053" sldId="370"/>
            <ac:picMk id="15" creationId="{C59E84E1-1794-ED49-F1B0-E074F31DAA16}"/>
          </ac:picMkLst>
        </pc:picChg>
        <pc:picChg chg="add mod">
          <ac:chgData name="Ryan Policheri" userId="7303d0affa24d542" providerId="LiveId" clId="{FE941D10-2978-4083-BD4A-10A3527F57D0}" dt="2022-12-11T02:59:55.190" v="2899" actId="1076"/>
          <ac:picMkLst>
            <pc:docMk/>
            <pc:sldMk cId="2229735053" sldId="370"/>
            <ac:picMk id="16" creationId="{4660FC39-E20B-5BA9-B3C7-F2B21FD01503}"/>
          </ac:picMkLst>
        </pc:picChg>
        <pc:picChg chg="add mod">
          <ac:chgData name="Ryan Policheri" userId="7303d0affa24d542" providerId="LiveId" clId="{FE941D10-2978-4083-BD4A-10A3527F57D0}" dt="2022-12-11T03:04:59.003" v="2913" actId="14100"/>
          <ac:picMkLst>
            <pc:docMk/>
            <pc:sldMk cId="2229735053" sldId="370"/>
            <ac:picMk id="18" creationId="{466F8A8D-BB79-BC6E-8ED3-85B4B5C063E0}"/>
          </ac:picMkLst>
        </pc:picChg>
        <pc:picChg chg="add mod">
          <ac:chgData name="Ryan Policheri" userId="7303d0affa24d542" providerId="LiveId" clId="{FE941D10-2978-4083-BD4A-10A3527F57D0}" dt="2022-12-11T03:05:03.870" v="2915" actId="14100"/>
          <ac:picMkLst>
            <pc:docMk/>
            <pc:sldMk cId="2229735053" sldId="370"/>
            <ac:picMk id="20" creationId="{F82AAC78-C66F-4C36-723F-469C1EA43824}"/>
          </ac:picMkLst>
        </pc:picChg>
        <pc:picChg chg="add mod">
          <ac:chgData name="Ryan Policheri" userId="7303d0affa24d542" providerId="LiveId" clId="{FE941D10-2978-4083-BD4A-10A3527F57D0}" dt="2022-12-11T03:05:55.394" v="2921" actId="1076"/>
          <ac:picMkLst>
            <pc:docMk/>
            <pc:sldMk cId="2229735053" sldId="370"/>
            <ac:picMk id="22" creationId="{1D3A6113-5EA5-44AC-F122-449CF34EAD10}"/>
          </ac:picMkLst>
        </pc:picChg>
      </pc:sldChg>
      <pc:sldChg chg="add del">
        <pc:chgData name="Ryan Policheri" userId="7303d0affa24d542" providerId="LiveId" clId="{FE941D10-2978-4083-BD4A-10A3527F57D0}" dt="2022-12-11T02:42:17.058" v="2451" actId="47"/>
        <pc:sldMkLst>
          <pc:docMk/>
          <pc:sldMk cId="2893198130" sldId="370"/>
        </pc:sldMkLst>
      </pc:sldChg>
      <pc:sldChg chg="addSp delSp modSp add del mod">
        <pc:chgData name="Ryan Policheri" userId="7303d0affa24d542" providerId="LiveId" clId="{FE941D10-2978-4083-BD4A-10A3527F57D0}" dt="2022-12-11T03:27:50.207" v="3279" actId="47"/>
        <pc:sldMkLst>
          <pc:docMk/>
          <pc:sldMk cId="3705471047" sldId="371"/>
        </pc:sldMkLst>
        <pc:spChg chg="mod">
          <ac:chgData name="Ryan Policheri" userId="7303d0affa24d542" providerId="LiveId" clId="{FE941D10-2978-4083-BD4A-10A3527F57D0}" dt="2022-12-11T03:08:32.742" v="3040" actId="20577"/>
          <ac:spMkLst>
            <pc:docMk/>
            <pc:sldMk cId="3705471047" sldId="371"/>
            <ac:spMk id="7" creationId="{4020615D-A543-4487-88C5-C137E579EA0C}"/>
          </ac:spMkLst>
        </pc:spChg>
        <pc:picChg chg="del">
          <ac:chgData name="Ryan Policheri" userId="7303d0affa24d542" providerId="LiveId" clId="{FE941D10-2978-4083-BD4A-10A3527F57D0}" dt="2022-12-11T03:06:06.232" v="2927" actId="478"/>
          <ac:picMkLst>
            <pc:docMk/>
            <pc:sldMk cId="3705471047" sldId="371"/>
            <ac:picMk id="3" creationId="{816A6DDA-BB98-2DB7-B187-F9B05126AB79}"/>
          </ac:picMkLst>
        </pc:picChg>
        <pc:picChg chg="add mod">
          <ac:chgData name="Ryan Policheri" userId="7303d0affa24d542" providerId="LiveId" clId="{FE941D10-2978-4083-BD4A-10A3527F57D0}" dt="2022-12-11T03:09:19.312" v="3047" actId="1076"/>
          <ac:picMkLst>
            <pc:docMk/>
            <pc:sldMk cId="3705471047" sldId="371"/>
            <ac:picMk id="4" creationId="{AA5E5CF6-2123-E6DD-8871-7B1D1D8D6CAC}"/>
          </ac:picMkLst>
        </pc:picChg>
        <pc:picChg chg="del">
          <ac:chgData name="Ryan Policheri" userId="7303d0affa24d542" providerId="LiveId" clId="{FE941D10-2978-4083-BD4A-10A3527F57D0}" dt="2022-12-11T03:06:05.842" v="2926" actId="478"/>
          <ac:picMkLst>
            <pc:docMk/>
            <pc:sldMk cId="3705471047" sldId="371"/>
            <ac:picMk id="11" creationId="{F0D0D65F-5441-D46B-BC24-AF2F8734A204}"/>
          </ac:picMkLst>
        </pc:picChg>
        <pc:picChg chg="del">
          <ac:chgData name="Ryan Policheri" userId="7303d0affa24d542" providerId="LiveId" clId="{FE941D10-2978-4083-BD4A-10A3527F57D0}" dt="2022-12-11T03:06:06.688" v="2928" actId="478"/>
          <ac:picMkLst>
            <pc:docMk/>
            <pc:sldMk cId="3705471047" sldId="371"/>
            <ac:picMk id="16" creationId="{4660FC39-E20B-5BA9-B3C7-F2B21FD01503}"/>
          </ac:picMkLst>
        </pc:picChg>
        <pc:picChg chg="del mod">
          <ac:chgData name="Ryan Policheri" userId="7303d0affa24d542" providerId="LiveId" clId="{FE941D10-2978-4083-BD4A-10A3527F57D0}" dt="2022-12-11T03:06:05.292" v="2925" actId="478"/>
          <ac:picMkLst>
            <pc:docMk/>
            <pc:sldMk cId="3705471047" sldId="371"/>
            <ac:picMk id="18" creationId="{466F8A8D-BB79-BC6E-8ED3-85B4B5C063E0}"/>
          </ac:picMkLst>
        </pc:picChg>
        <pc:picChg chg="del">
          <ac:chgData name="Ryan Policheri" userId="7303d0affa24d542" providerId="LiveId" clId="{FE941D10-2978-4083-BD4A-10A3527F57D0}" dt="2022-12-11T03:06:04.752" v="2924" actId="478"/>
          <ac:picMkLst>
            <pc:docMk/>
            <pc:sldMk cId="3705471047" sldId="371"/>
            <ac:picMk id="20" creationId="{F82AAC78-C66F-4C36-723F-469C1EA43824}"/>
          </ac:picMkLst>
        </pc:picChg>
        <pc:picChg chg="mod">
          <ac:chgData name="Ryan Policheri" userId="7303d0affa24d542" providerId="LiveId" clId="{FE941D10-2978-4083-BD4A-10A3527F57D0}" dt="2022-12-11T03:09:22.002" v="3048" actId="1076"/>
          <ac:picMkLst>
            <pc:docMk/>
            <pc:sldMk cId="3705471047" sldId="371"/>
            <ac:picMk id="22" creationId="{1D3A6113-5EA5-44AC-F122-449CF34EAD10}"/>
          </ac:picMkLst>
        </pc:picChg>
        <pc:cxnChg chg="add mod">
          <ac:chgData name="Ryan Policheri" userId="7303d0affa24d542" providerId="LiveId" clId="{FE941D10-2978-4083-BD4A-10A3527F57D0}" dt="2022-12-11T03:09:16.606" v="3046" actId="1076"/>
          <ac:cxnSpMkLst>
            <pc:docMk/>
            <pc:sldMk cId="3705471047" sldId="371"/>
            <ac:cxnSpMk id="5" creationId="{D8341C03-4D43-D182-5125-A24D6549772D}"/>
          </ac:cxnSpMkLst>
        </pc:cxnChg>
      </pc:sldChg>
      <pc:sldChg chg="addSp delSp modSp add mod">
        <pc:chgData name="Ryan Policheri" userId="7303d0affa24d542" providerId="LiveId" clId="{FE941D10-2978-4083-BD4A-10A3527F57D0}" dt="2022-12-13T04:15:40.314" v="7263" actId="1076"/>
        <pc:sldMkLst>
          <pc:docMk/>
          <pc:sldMk cId="2594997971" sldId="372"/>
        </pc:sldMkLst>
        <pc:spChg chg="mod">
          <ac:chgData name="Ryan Policheri" userId="7303d0affa24d542" providerId="LiveId" clId="{FE941D10-2978-4083-BD4A-10A3527F57D0}" dt="2022-12-11T04:02:54.775" v="3884"/>
          <ac:spMkLst>
            <pc:docMk/>
            <pc:sldMk cId="2594997971" sldId="372"/>
            <ac:spMk id="2" creationId="{B0C34670-C73A-4487-A4E2-3E4C0E592381}"/>
          </ac:spMkLst>
        </pc:spChg>
        <pc:spChg chg="add del mod">
          <ac:chgData name="Ryan Policheri" userId="7303d0affa24d542" providerId="LiveId" clId="{FE941D10-2978-4083-BD4A-10A3527F57D0}" dt="2022-12-11T03:11:40.321" v="3051" actId="478"/>
          <ac:spMkLst>
            <pc:docMk/>
            <pc:sldMk cId="2594997971" sldId="372"/>
            <ac:spMk id="4" creationId="{23899074-A350-456C-9750-17EEA38D8866}"/>
          </ac:spMkLst>
        </pc:spChg>
        <pc:spChg chg="del">
          <ac:chgData name="Ryan Policheri" userId="7303d0affa24d542" providerId="LiveId" clId="{FE941D10-2978-4083-BD4A-10A3527F57D0}" dt="2022-12-11T03:11:38.671" v="3050" actId="478"/>
          <ac:spMkLst>
            <pc:docMk/>
            <pc:sldMk cId="2594997971" sldId="372"/>
            <ac:spMk id="6" creationId="{697FCE00-9143-44CC-BD42-47743F085623}"/>
          </ac:spMkLst>
        </pc:spChg>
        <pc:spChg chg="mod">
          <ac:chgData name="Ryan Policheri" userId="7303d0affa24d542" providerId="LiveId" clId="{FE941D10-2978-4083-BD4A-10A3527F57D0}" dt="2022-12-11T03:15:04.210" v="3112" actId="20577"/>
          <ac:spMkLst>
            <pc:docMk/>
            <pc:sldMk cId="2594997971" sldId="372"/>
            <ac:spMk id="7" creationId="{4020615D-A543-4487-88C5-C137E579EA0C}"/>
          </ac:spMkLst>
        </pc:spChg>
        <pc:spChg chg="add del">
          <ac:chgData name="Ryan Policheri" userId="7303d0affa24d542" providerId="LiveId" clId="{FE941D10-2978-4083-BD4A-10A3527F57D0}" dt="2022-12-11T03:16:07.670" v="3114" actId="11529"/>
          <ac:spMkLst>
            <pc:docMk/>
            <pc:sldMk cId="2594997971" sldId="372"/>
            <ac:spMk id="9" creationId="{CF7840BE-0E16-3033-341C-000B0EE826F5}"/>
          </ac:spMkLst>
        </pc:spChg>
        <pc:spChg chg="add mod">
          <ac:chgData name="Ryan Policheri" userId="7303d0affa24d542" providerId="LiveId" clId="{FE941D10-2978-4083-BD4A-10A3527F57D0}" dt="2022-12-11T03:22:45.229" v="3210" actId="1076"/>
          <ac:spMkLst>
            <pc:docMk/>
            <pc:sldMk cId="2594997971" sldId="372"/>
            <ac:spMk id="10" creationId="{7FDD490C-653C-C7E7-303A-A5A47D58630D}"/>
          </ac:spMkLst>
        </pc:spChg>
        <pc:picChg chg="add del mod">
          <ac:chgData name="Ryan Policheri" userId="7303d0affa24d542" providerId="LiveId" clId="{FE941D10-2978-4083-BD4A-10A3527F57D0}" dt="2022-12-13T04:15:00.865" v="7257" actId="21"/>
          <ac:picMkLst>
            <pc:docMk/>
            <pc:sldMk cId="2594997971" sldId="372"/>
            <ac:picMk id="3" creationId="{585DE5F6-7BA4-A3CE-703D-13F0672A38EF}"/>
          </ac:picMkLst>
        </pc:picChg>
        <pc:picChg chg="add mod">
          <ac:chgData name="Ryan Policheri" userId="7303d0affa24d542" providerId="LiveId" clId="{FE941D10-2978-4083-BD4A-10A3527F57D0}" dt="2022-12-13T04:14:59.199" v="7256" actId="1076"/>
          <ac:picMkLst>
            <pc:docMk/>
            <pc:sldMk cId="2594997971" sldId="372"/>
            <ac:picMk id="4" creationId="{CED24EB9-D089-ED57-8936-B8DC97FD9F08}"/>
          </ac:picMkLst>
        </pc:picChg>
        <pc:picChg chg="add mod">
          <ac:chgData name="Ryan Policheri" userId="7303d0affa24d542" providerId="LiveId" clId="{FE941D10-2978-4083-BD4A-10A3527F57D0}" dt="2022-12-13T04:15:40.314" v="7263" actId="1076"/>
          <ac:picMkLst>
            <pc:docMk/>
            <pc:sldMk cId="2594997971" sldId="372"/>
            <ac:picMk id="5" creationId="{3E559E38-4FDB-10B0-2C06-A8C7CF687DA1}"/>
          </ac:picMkLst>
        </pc:picChg>
        <pc:picChg chg="add del">
          <ac:chgData name="Ryan Policheri" userId="7303d0affa24d542" providerId="LiveId" clId="{FE941D10-2978-4083-BD4A-10A3527F57D0}" dt="2022-12-11T03:12:14.481" v="3054" actId="22"/>
          <ac:picMkLst>
            <pc:docMk/>
            <pc:sldMk cId="2594997971" sldId="372"/>
            <ac:picMk id="8" creationId="{D4E229C7-2C42-9D87-5067-FC41578903FF}"/>
          </ac:picMkLst>
        </pc:picChg>
        <pc:picChg chg="add mod">
          <ac:chgData name="Ryan Policheri" userId="7303d0affa24d542" providerId="LiveId" clId="{FE941D10-2978-4083-BD4A-10A3527F57D0}" dt="2022-12-11T03:26:39.488" v="3269" actId="14100"/>
          <ac:picMkLst>
            <pc:docMk/>
            <pc:sldMk cId="2594997971" sldId="372"/>
            <ac:picMk id="15" creationId="{0D6E71B7-981B-7343-9DF8-997C350D68BA}"/>
          </ac:picMkLst>
        </pc:picChg>
        <pc:picChg chg="add del mod">
          <ac:chgData name="Ryan Policheri" userId="7303d0affa24d542" providerId="LiveId" clId="{FE941D10-2978-4083-BD4A-10A3527F57D0}" dt="2022-12-11T03:19:20.145" v="3163"/>
          <ac:picMkLst>
            <pc:docMk/>
            <pc:sldMk cId="2594997971" sldId="372"/>
            <ac:picMk id="16" creationId="{1BC213DE-913E-4D94-2B70-EA6DC7B64DAF}"/>
          </ac:picMkLst>
        </pc:picChg>
        <pc:picChg chg="add del mod">
          <ac:chgData name="Ryan Policheri" userId="7303d0affa24d542" providerId="LiveId" clId="{FE941D10-2978-4083-BD4A-10A3527F57D0}" dt="2022-12-11T03:25:25.388" v="3250" actId="478"/>
          <ac:picMkLst>
            <pc:docMk/>
            <pc:sldMk cId="2594997971" sldId="372"/>
            <ac:picMk id="17" creationId="{73D56328-F808-61EF-7A96-9C4E00B33C5A}"/>
          </ac:picMkLst>
        </pc:picChg>
        <pc:picChg chg="add mod">
          <ac:chgData name="Ryan Policheri" userId="7303d0affa24d542" providerId="LiveId" clId="{FE941D10-2978-4083-BD4A-10A3527F57D0}" dt="2022-12-11T03:24:23.569" v="3234" actId="1076"/>
          <ac:picMkLst>
            <pc:docMk/>
            <pc:sldMk cId="2594997971" sldId="372"/>
            <ac:picMk id="19" creationId="{AAAE3574-DCD0-DFDA-1BEE-146A82136E06}"/>
          </ac:picMkLst>
        </pc:picChg>
        <pc:picChg chg="add mod">
          <ac:chgData name="Ryan Policheri" userId="7303d0affa24d542" providerId="LiveId" clId="{FE941D10-2978-4083-BD4A-10A3527F57D0}" dt="2022-12-11T03:24:55.098" v="3246" actId="1076"/>
          <ac:picMkLst>
            <pc:docMk/>
            <pc:sldMk cId="2594997971" sldId="372"/>
            <ac:picMk id="22" creationId="{ABD03285-DC9E-5407-C491-4A5A7524E625}"/>
          </ac:picMkLst>
        </pc:picChg>
        <pc:picChg chg="add mod">
          <ac:chgData name="Ryan Policheri" userId="7303d0affa24d542" providerId="LiveId" clId="{FE941D10-2978-4083-BD4A-10A3527F57D0}" dt="2022-12-11T03:25:04.218" v="3248" actId="1076"/>
          <ac:picMkLst>
            <pc:docMk/>
            <pc:sldMk cId="2594997971" sldId="372"/>
            <ac:picMk id="26" creationId="{A85E85E1-0D6F-97CB-F25C-A5CE6EEC62CC}"/>
          </ac:picMkLst>
        </pc:picChg>
        <pc:picChg chg="add del mod">
          <ac:chgData name="Ryan Policheri" userId="7303d0affa24d542" providerId="LiveId" clId="{FE941D10-2978-4083-BD4A-10A3527F57D0}" dt="2022-12-13T04:15:02.414" v="7258" actId="478"/>
          <ac:picMkLst>
            <pc:docMk/>
            <pc:sldMk cId="2594997971" sldId="372"/>
            <ac:picMk id="35" creationId="{7395E541-A077-4D47-8B99-FEDF535260E1}"/>
          </ac:picMkLst>
        </pc:picChg>
        <pc:picChg chg="add del mod">
          <ac:chgData name="Ryan Policheri" userId="7303d0affa24d542" providerId="LiveId" clId="{FE941D10-2978-4083-BD4A-10A3527F57D0}" dt="2022-12-13T04:14:53.840" v="7253" actId="478"/>
          <ac:picMkLst>
            <pc:docMk/>
            <pc:sldMk cId="2594997971" sldId="372"/>
            <ac:picMk id="37" creationId="{2BDB8C2B-B5BF-48DD-2E6E-A6965187DEAF}"/>
          </ac:picMkLst>
        </pc:picChg>
        <pc:cxnChg chg="add mod">
          <ac:chgData name="Ryan Policheri" userId="7303d0affa24d542" providerId="LiveId" clId="{FE941D10-2978-4083-BD4A-10A3527F57D0}" dt="2022-12-11T03:26:45.847" v="3270" actId="14100"/>
          <ac:cxnSpMkLst>
            <pc:docMk/>
            <pc:sldMk cId="2594997971" sldId="372"/>
            <ac:cxnSpMk id="11" creationId="{57196165-337E-8E10-9669-D5E0DC6F83D7}"/>
          </ac:cxnSpMkLst>
        </pc:cxnChg>
        <pc:cxnChg chg="add mod">
          <ac:chgData name="Ryan Policheri" userId="7303d0affa24d542" providerId="LiveId" clId="{FE941D10-2978-4083-BD4A-10A3527F57D0}" dt="2022-12-11T03:26:39.488" v="3269" actId="14100"/>
          <ac:cxnSpMkLst>
            <pc:docMk/>
            <pc:sldMk cId="2594997971" sldId="372"/>
            <ac:cxnSpMk id="14" creationId="{274670F3-E3DC-E598-9E27-DA3A89611BB3}"/>
          </ac:cxnSpMkLst>
        </pc:cxnChg>
        <pc:cxnChg chg="add mod">
          <ac:chgData name="Ryan Policheri" userId="7303d0affa24d542" providerId="LiveId" clId="{FE941D10-2978-4083-BD4A-10A3527F57D0}" dt="2022-12-11T03:24:47.469" v="3243" actId="14100"/>
          <ac:cxnSpMkLst>
            <pc:docMk/>
            <pc:sldMk cId="2594997971" sldId="372"/>
            <ac:cxnSpMk id="18" creationId="{62851435-DDBA-9226-1806-0EAAFC66734A}"/>
          </ac:cxnSpMkLst>
        </pc:cxnChg>
        <pc:cxnChg chg="add del mod">
          <ac:chgData name="Ryan Policheri" userId="7303d0affa24d542" providerId="LiveId" clId="{FE941D10-2978-4083-BD4A-10A3527F57D0}" dt="2022-12-11T03:25:00.789" v="3247" actId="1076"/>
          <ac:cxnSpMkLst>
            <pc:docMk/>
            <pc:sldMk cId="2594997971" sldId="372"/>
            <ac:cxnSpMk id="20" creationId="{CAE34D72-9710-6D79-B232-3BACC3E01FED}"/>
          </ac:cxnSpMkLst>
        </pc:cxnChg>
        <pc:cxnChg chg="add mod">
          <ac:chgData name="Ryan Policheri" userId="7303d0affa24d542" providerId="LiveId" clId="{FE941D10-2978-4083-BD4A-10A3527F57D0}" dt="2022-12-11T03:24:52.958" v="3245" actId="1076"/>
          <ac:cxnSpMkLst>
            <pc:docMk/>
            <pc:sldMk cId="2594997971" sldId="372"/>
            <ac:cxnSpMk id="32" creationId="{A0B8398E-34A7-1B82-A177-9B99EB90FAD8}"/>
          </ac:cxnSpMkLst>
        </pc:cxnChg>
        <pc:cxnChg chg="add mod">
          <ac:chgData name="Ryan Policheri" userId="7303d0affa24d542" providerId="LiveId" clId="{FE941D10-2978-4083-BD4A-10A3527F57D0}" dt="2022-12-11T03:27:26.958" v="3276" actId="14100"/>
          <ac:cxnSpMkLst>
            <pc:docMk/>
            <pc:sldMk cId="2594997971" sldId="372"/>
            <ac:cxnSpMk id="44" creationId="{BAD4E10A-7AC5-C708-1881-17FC0FBD8B72}"/>
          </ac:cxnSpMkLst>
        </pc:cxnChg>
      </pc:sldChg>
      <pc:sldChg chg="addSp delSp modSp new mod ord modClrScheme chgLayout">
        <pc:chgData name="Ryan Policheri" userId="7303d0affa24d542" providerId="LiveId" clId="{FE941D10-2978-4083-BD4A-10A3527F57D0}" dt="2022-12-12T06:35:28.028" v="5911"/>
        <pc:sldMkLst>
          <pc:docMk/>
          <pc:sldMk cId="3215506815" sldId="373"/>
        </pc:sldMkLst>
        <pc:spChg chg="mod ord">
          <ac:chgData name="Ryan Policheri" userId="7303d0affa24d542" providerId="LiveId" clId="{FE941D10-2978-4083-BD4A-10A3527F57D0}" dt="2022-12-11T04:02:45.405" v="3883" actId="20577"/>
          <ac:spMkLst>
            <pc:docMk/>
            <pc:sldMk cId="3215506815" sldId="373"/>
            <ac:spMk id="2" creationId="{FB7BB40E-15BB-DA8A-6152-0B6614A7F6A6}"/>
          </ac:spMkLst>
        </pc:spChg>
        <pc:picChg chg="add del mod">
          <ac:chgData name="Ryan Policheri" userId="7303d0affa24d542" providerId="LiveId" clId="{FE941D10-2978-4083-BD4A-10A3527F57D0}" dt="2022-12-11T03:12:40.351" v="3064" actId="22"/>
          <ac:picMkLst>
            <pc:docMk/>
            <pc:sldMk cId="3215506815" sldId="373"/>
            <ac:picMk id="4" creationId="{A2F67791-60C8-255B-4BAC-D4383AC128BF}"/>
          </ac:picMkLst>
        </pc:picChg>
        <pc:picChg chg="add mod">
          <ac:chgData name="Ryan Policheri" userId="7303d0affa24d542" providerId="LiveId" clId="{FE941D10-2978-4083-BD4A-10A3527F57D0}" dt="2022-12-11T03:14:10.870" v="3069" actId="1076"/>
          <ac:picMkLst>
            <pc:docMk/>
            <pc:sldMk cId="3215506815" sldId="373"/>
            <ac:picMk id="6" creationId="{B3318444-F6C7-3BBE-017D-43EFACEB6E6B}"/>
          </ac:picMkLst>
        </pc:picChg>
      </pc:sldChg>
      <pc:sldChg chg="addSp delSp modSp add mod">
        <pc:chgData name="Ryan Policheri" userId="7303d0affa24d542" providerId="LiveId" clId="{FE941D10-2978-4083-BD4A-10A3527F57D0}" dt="2022-12-14T00:54:44.682" v="8500" actId="1076"/>
        <pc:sldMkLst>
          <pc:docMk/>
          <pc:sldMk cId="3225950235" sldId="374"/>
        </pc:sldMkLst>
        <pc:spChg chg="mod">
          <ac:chgData name="Ryan Policheri" userId="7303d0affa24d542" providerId="LiveId" clId="{FE941D10-2978-4083-BD4A-10A3527F57D0}" dt="2022-12-11T04:02:58.195" v="3885"/>
          <ac:spMkLst>
            <pc:docMk/>
            <pc:sldMk cId="3225950235" sldId="374"/>
            <ac:spMk id="2" creationId="{B0C34670-C73A-4487-A4E2-3E4C0E592381}"/>
          </ac:spMkLst>
        </pc:spChg>
        <pc:spChg chg="add del mod">
          <ac:chgData name="Ryan Policheri" userId="7303d0affa24d542" providerId="LiveId" clId="{FE941D10-2978-4083-BD4A-10A3527F57D0}" dt="2022-12-11T03:29:54.613" v="3325" actId="478"/>
          <ac:spMkLst>
            <pc:docMk/>
            <pc:sldMk cId="3225950235" sldId="374"/>
            <ac:spMk id="4" creationId="{79799A0D-2632-4E74-6585-2DFA6AAC771A}"/>
          </ac:spMkLst>
        </pc:spChg>
        <pc:spChg chg="add del mod">
          <ac:chgData name="Ryan Policheri" userId="7303d0affa24d542" providerId="LiveId" clId="{FE941D10-2978-4083-BD4A-10A3527F57D0}" dt="2022-12-11T03:29:54.613" v="3325" actId="478"/>
          <ac:spMkLst>
            <pc:docMk/>
            <pc:sldMk cId="3225950235" sldId="374"/>
            <ac:spMk id="5" creationId="{12D30C44-E4B3-45E9-6537-F01A46627FF2}"/>
          </ac:spMkLst>
        </pc:spChg>
        <pc:spChg chg="add del mod">
          <ac:chgData name="Ryan Policheri" userId="7303d0affa24d542" providerId="LiveId" clId="{FE941D10-2978-4083-BD4A-10A3527F57D0}" dt="2022-12-11T03:29:54.613" v="3325" actId="478"/>
          <ac:spMkLst>
            <pc:docMk/>
            <pc:sldMk cId="3225950235" sldId="374"/>
            <ac:spMk id="6" creationId="{E8AD127A-30B5-9E73-7EBD-02CED47809B1}"/>
          </ac:spMkLst>
        </pc:spChg>
        <pc:spChg chg="mod">
          <ac:chgData name="Ryan Policheri" userId="7303d0affa24d542" providerId="LiveId" clId="{FE941D10-2978-4083-BD4A-10A3527F57D0}" dt="2022-12-11T03:30:04.627" v="3332" actId="1076"/>
          <ac:spMkLst>
            <pc:docMk/>
            <pc:sldMk cId="3225950235" sldId="374"/>
            <ac:spMk id="7" creationId="{4020615D-A543-4487-88C5-C137E579EA0C}"/>
          </ac:spMkLst>
        </pc:spChg>
        <pc:spChg chg="add mod">
          <ac:chgData name="Ryan Policheri" userId="7303d0affa24d542" providerId="LiveId" clId="{FE941D10-2978-4083-BD4A-10A3527F57D0}" dt="2022-12-11T03:34:26.607" v="3399" actId="1076"/>
          <ac:spMkLst>
            <pc:docMk/>
            <pc:sldMk cId="3225950235" sldId="374"/>
            <ac:spMk id="8" creationId="{A69C0656-564A-663D-1481-8FD8861E3274}"/>
          </ac:spMkLst>
        </pc:spChg>
        <pc:spChg chg="add mod">
          <ac:chgData name="Ryan Policheri" userId="7303d0affa24d542" providerId="LiveId" clId="{FE941D10-2978-4083-BD4A-10A3527F57D0}" dt="2022-12-11T03:34:26.607" v="3399" actId="1076"/>
          <ac:spMkLst>
            <pc:docMk/>
            <pc:sldMk cId="3225950235" sldId="374"/>
            <ac:spMk id="9" creationId="{440882C5-A3B5-ED25-7355-F37EE79CFA79}"/>
          </ac:spMkLst>
        </pc:spChg>
        <pc:spChg chg="mod">
          <ac:chgData name="Ryan Policheri" userId="7303d0affa24d542" providerId="LiveId" clId="{FE941D10-2978-4083-BD4A-10A3527F57D0}" dt="2022-12-11T03:34:26.607" v="3399" actId="1076"/>
          <ac:spMkLst>
            <pc:docMk/>
            <pc:sldMk cId="3225950235" sldId="374"/>
            <ac:spMk id="10" creationId="{7FDD490C-653C-C7E7-303A-A5A47D58630D}"/>
          </ac:spMkLst>
        </pc:spChg>
        <pc:spChg chg="add mod">
          <ac:chgData name="Ryan Policheri" userId="7303d0affa24d542" providerId="LiveId" clId="{FE941D10-2978-4083-BD4A-10A3527F57D0}" dt="2022-12-11T03:34:26.607" v="3399" actId="1076"/>
          <ac:spMkLst>
            <pc:docMk/>
            <pc:sldMk cId="3225950235" sldId="374"/>
            <ac:spMk id="12" creationId="{1000A600-26FE-D8F8-2C48-BF699C185CA6}"/>
          </ac:spMkLst>
        </pc:spChg>
        <pc:spChg chg="add del mod">
          <ac:chgData name="Ryan Policheri" userId="7303d0affa24d542" providerId="LiveId" clId="{FE941D10-2978-4083-BD4A-10A3527F57D0}" dt="2022-12-11T03:30:15.262" v="3335" actId="478"/>
          <ac:spMkLst>
            <pc:docMk/>
            <pc:sldMk cId="3225950235" sldId="374"/>
            <ac:spMk id="13" creationId="{9FCD34BB-BC9F-B949-23AF-7CF8EB3ACF85}"/>
          </ac:spMkLst>
        </pc:spChg>
        <pc:spChg chg="add mod">
          <ac:chgData name="Ryan Policheri" userId="7303d0affa24d542" providerId="LiveId" clId="{FE941D10-2978-4083-BD4A-10A3527F57D0}" dt="2022-12-11T03:34:26.607" v="3399" actId="1076"/>
          <ac:spMkLst>
            <pc:docMk/>
            <pc:sldMk cId="3225950235" sldId="374"/>
            <ac:spMk id="16" creationId="{35885338-D629-5FDF-03AE-FE911D73DE7E}"/>
          </ac:spMkLst>
        </pc:spChg>
        <pc:spChg chg="add mod">
          <ac:chgData name="Ryan Policheri" userId="7303d0affa24d542" providerId="LiveId" clId="{FE941D10-2978-4083-BD4A-10A3527F57D0}" dt="2022-12-11T03:34:26.607" v="3399" actId="1076"/>
          <ac:spMkLst>
            <pc:docMk/>
            <pc:sldMk cId="3225950235" sldId="374"/>
            <ac:spMk id="17" creationId="{3B92D62C-EE9B-DCEF-DF4E-BB25CBF4BB2F}"/>
          </ac:spMkLst>
        </pc:spChg>
        <pc:spChg chg="add mod">
          <ac:chgData name="Ryan Policheri" userId="7303d0affa24d542" providerId="LiveId" clId="{FE941D10-2978-4083-BD4A-10A3527F57D0}" dt="2022-12-11T03:34:26.607" v="3399" actId="1076"/>
          <ac:spMkLst>
            <pc:docMk/>
            <pc:sldMk cId="3225950235" sldId="374"/>
            <ac:spMk id="39" creationId="{8DA03F0A-03FC-DFAE-5FD4-A49AD9692043}"/>
          </ac:spMkLst>
        </pc:spChg>
        <pc:spChg chg="add mod">
          <ac:chgData name="Ryan Policheri" userId="7303d0affa24d542" providerId="LiveId" clId="{FE941D10-2978-4083-BD4A-10A3527F57D0}" dt="2022-12-11T03:34:26.607" v="3399" actId="1076"/>
          <ac:spMkLst>
            <pc:docMk/>
            <pc:sldMk cId="3225950235" sldId="374"/>
            <ac:spMk id="47" creationId="{56CF9F31-165D-1DBF-BA22-CDDE3044CF0F}"/>
          </ac:spMkLst>
        </pc:spChg>
        <pc:spChg chg="add mod">
          <ac:chgData name="Ryan Policheri" userId="7303d0affa24d542" providerId="LiveId" clId="{FE941D10-2978-4083-BD4A-10A3527F57D0}" dt="2022-12-11T03:34:26.607" v="3399" actId="1076"/>
          <ac:spMkLst>
            <pc:docMk/>
            <pc:sldMk cId="3225950235" sldId="374"/>
            <ac:spMk id="48" creationId="{B9423C60-417A-85E1-AB42-510FE6AD24C6}"/>
          </ac:spMkLst>
        </pc:spChg>
        <pc:spChg chg="add mod">
          <ac:chgData name="Ryan Policheri" userId="7303d0affa24d542" providerId="LiveId" clId="{FE941D10-2978-4083-BD4A-10A3527F57D0}" dt="2022-12-11T03:51:36.913" v="3636" actId="1076"/>
          <ac:spMkLst>
            <pc:docMk/>
            <pc:sldMk cId="3225950235" sldId="374"/>
            <ac:spMk id="49" creationId="{4BE61A66-4A11-081B-A16F-EDEBC6A685BA}"/>
          </ac:spMkLst>
        </pc:spChg>
        <pc:spChg chg="add mod">
          <ac:chgData name="Ryan Policheri" userId="7303d0affa24d542" providerId="LiveId" clId="{FE941D10-2978-4083-BD4A-10A3527F57D0}" dt="2022-12-11T03:36:10.546" v="3429" actId="1076"/>
          <ac:spMkLst>
            <pc:docMk/>
            <pc:sldMk cId="3225950235" sldId="374"/>
            <ac:spMk id="50" creationId="{20B8B4D4-9747-A50F-BB90-5B5A5ABC5560}"/>
          </ac:spMkLst>
        </pc:spChg>
        <pc:spChg chg="add mod">
          <ac:chgData name="Ryan Policheri" userId="7303d0affa24d542" providerId="LiveId" clId="{FE941D10-2978-4083-BD4A-10A3527F57D0}" dt="2022-12-11T03:36:19.356" v="3432" actId="1076"/>
          <ac:spMkLst>
            <pc:docMk/>
            <pc:sldMk cId="3225950235" sldId="374"/>
            <ac:spMk id="63" creationId="{731B3B65-692C-BC22-B014-57C74E6CDE23}"/>
          </ac:spMkLst>
        </pc:spChg>
        <pc:spChg chg="add mod">
          <ac:chgData name="Ryan Policheri" userId="7303d0affa24d542" providerId="LiveId" clId="{FE941D10-2978-4083-BD4A-10A3527F57D0}" dt="2022-12-11T03:36:25.805" v="3436" actId="1076"/>
          <ac:spMkLst>
            <pc:docMk/>
            <pc:sldMk cId="3225950235" sldId="374"/>
            <ac:spMk id="64" creationId="{007FBE0C-E180-D831-001B-0EFC569FDA21}"/>
          </ac:spMkLst>
        </pc:spChg>
        <pc:spChg chg="add mod">
          <ac:chgData name="Ryan Policheri" userId="7303d0affa24d542" providerId="LiveId" clId="{FE941D10-2978-4083-BD4A-10A3527F57D0}" dt="2022-12-11T03:38:10.796" v="3460" actId="1076"/>
          <ac:spMkLst>
            <pc:docMk/>
            <pc:sldMk cId="3225950235" sldId="374"/>
            <ac:spMk id="76" creationId="{84F0711A-6508-56A2-B6A4-0FBEBD4BB06D}"/>
          </ac:spMkLst>
        </pc:spChg>
        <pc:spChg chg="add mod">
          <ac:chgData name="Ryan Policheri" userId="7303d0affa24d542" providerId="LiveId" clId="{FE941D10-2978-4083-BD4A-10A3527F57D0}" dt="2022-12-11T03:40:32.955" v="3478" actId="1076"/>
          <ac:spMkLst>
            <pc:docMk/>
            <pc:sldMk cId="3225950235" sldId="374"/>
            <ac:spMk id="85" creationId="{EABD1DB6-542A-7D5C-AE3C-CA46D177A01F}"/>
          </ac:spMkLst>
        </pc:spChg>
        <pc:spChg chg="add mod">
          <ac:chgData name="Ryan Policheri" userId="7303d0affa24d542" providerId="LiveId" clId="{FE941D10-2978-4083-BD4A-10A3527F57D0}" dt="2022-12-11T03:41:16.445" v="3490" actId="1076"/>
          <ac:spMkLst>
            <pc:docMk/>
            <pc:sldMk cId="3225950235" sldId="374"/>
            <ac:spMk id="90" creationId="{C9C71830-7B1D-D726-BD8F-B1F126C8E8CD}"/>
          </ac:spMkLst>
        </pc:spChg>
        <pc:spChg chg="add del mod">
          <ac:chgData name="Ryan Policheri" userId="7303d0affa24d542" providerId="LiveId" clId="{FE941D10-2978-4083-BD4A-10A3527F57D0}" dt="2022-12-11T04:58:04.047" v="4559" actId="1076"/>
          <ac:spMkLst>
            <pc:docMk/>
            <pc:sldMk cId="3225950235" sldId="374"/>
            <ac:spMk id="92" creationId="{AC1C63C5-E5B3-0F4A-2E65-A7BEA18F48B2}"/>
          </ac:spMkLst>
        </pc:spChg>
        <pc:spChg chg="add mod">
          <ac:chgData name="Ryan Policheri" userId="7303d0affa24d542" providerId="LiveId" clId="{FE941D10-2978-4083-BD4A-10A3527F57D0}" dt="2022-12-11T04:58:04.549" v="4560" actId="1076"/>
          <ac:spMkLst>
            <pc:docMk/>
            <pc:sldMk cId="3225950235" sldId="374"/>
            <ac:spMk id="93" creationId="{E1930B21-D774-1EE0-1E05-3798B87D637B}"/>
          </ac:spMkLst>
        </pc:spChg>
        <pc:spChg chg="add mod">
          <ac:chgData name="Ryan Policheri" userId="7303d0affa24d542" providerId="LiveId" clId="{FE941D10-2978-4083-BD4A-10A3527F57D0}" dt="2022-12-11T04:58:03.733" v="4558" actId="1076"/>
          <ac:spMkLst>
            <pc:docMk/>
            <pc:sldMk cId="3225950235" sldId="374"/>
            <ac:spMk id="94" creationId="{580690A4-A99A-92A8-8D09-3B526CF27F6D}"/>
          </ac:spMkLst>
        </pc:spChg>
        <pc:spChg chg="add mod">
          <ac:chgData name="Ryan Policheri" userId="7303d0affa24d542" providerId="LiveId" clId="{FE941D10-2978-4083-BD4A-10A3527F57D0}" dt="2022-12-11T04:58:03.400" v="4557" actId="1076"/>
          <ac:spMkLst>
            <pc:docMk/>
            <pc:sldMk cId="3225950235" sldId="374"/>
            <ac:spMk id="147" creationId="{FCAAFC43-E9CA-520C-33BD-AE6885EBC172}"/>
          </ac:spMkLst>
        </pc:spChg>
        <pc:picChg chg="del">
          <ac:chgData name="Ryan Policheri" userId="7303d0affa24d542" providerId="LiveId" clId="{FE941D10-2978-4083-BD4A-10A3527F57D0}" dt="2022-12-11T03:33:21.706" v="3380" actId="478"/>
          <ac:picMkLst>
            <pc:docMk/>
            <pc:sldMk cId="3225950235" sldId="374"/>
            <ac:picMk id="15" creationId="{0D6E71B7-981B-7343-9DF8-997C350D68BA}"/>
          </ac:picMkLst>
        </pc:picChg>
        <pc:picChg chg="del">
          <ac:chgData name="Ryan Policheri" userId="7303d0affa24d542" providerId="LiveId" clId="{FE941D10-2978-4083-BD4A-10A3527F57D0}" dt="2022-12-11T03:33:21.706" v="3380" actId="478"/>
          <ac:picMkLst>
            <pc:docMk/>
            <pc:sldMk cId="3225950235" sldId="374"/>
            <ac:picMk id="19" creationId="{AAAE3574-DCD0-DFDA-1BEE-146A82136E06}"/>
          </ac:picMkLst>
        </pc:picChg>
        <pc:picChg chg="del">
          <ac:chgData name="Ryan Policheri" userId="7303d0affa24d542" providerId="LiveId" clId="{FE941D10-2978-4083-BD4A-10A3527F57D0}" dt="2022-12-11T03:33:21.706" v="3380" actId="478"/>
          <ac:picMkLst>
            <pc:docMk/>
            <pc:sldMk cId="3225950235" sldId="374"/>
            <ac:picMk id="22" creationId="{ABD03285-DC9E-5407-C491-4A5A7524E625}"/>
          </ac:picMkLst>
        </pc:picChg>
        <pc:picChg chg="del">
          <ac:chgData name="Ryan Policheri" userId="7303d0affa24d542" providerId="LiveId" clId="{FE941D10-2978-4083-BD4A-10A3527F57D0}" dt="2022-12-11T03:33:21.706" v="3380" actId="478"/>
          <ac:picMkLst>
            <pc:docMk/>
            <pc:sldMk cId="3225950235" sldId="374"/>
            <ac:picMk id="26" creationId="{A85E85E1-0D6F-97CB-F25C-A5CE6EEC62CC}"/>
          </ac:picMkLst>
        </pc:picChg>
        <pc:picChg chg="del mod">
          <ac:chgData name="Ryan Policheri" userId="7303d0affa24d542" providerId="LiveId" clId="{FE941D10-2978-4083-BD4A-10A3527F57D0}" dt="2022-12-11T03:33:21.706" v="3380" actId="478"/>
          <ac:picMkLst>
            <pc:docMk/>
            <pc:sldMk cId="3225950235" sldId="374"/>
            <ac:picMk id="35" creationId="{7395E541-A077-4D47-8B99-FEDF535260E1}"/>
          </ac:picMkLst>
        </pc:picChg>
        <pc:picChg chg="del">
          <ac:chgData name="Ryan Policheri" userId="7303d0affa24d542" providerId="LiveId" clId="{FE941D10-2978-4083-BD4A-10A3527F57D0}" dt="2022-12-11T03:33:21.706" v="3380" actId="478"/>
          <ac:picMkLst>
            <pc:docMk/>
            <pc:sldMk cId="3225950235" sldId="374"/>
            <ac:picMk id="37" creationId="{2BDB8C2B-B5BF-48DD-2E6E-A6965187DEAF}"/>
          </ac:picMkLst>
        </pc:picChg>
        <pc:picChg chg="add mod">
          <ac:chgData name="Ryan Policheri" userId="7303d0affa24d542" providerId="LiveId" clId="{FE941D10-2978-4083-BD4A-10A3527F57D0}" dt="2022-12-11T03:51:02.062" v="3620" actId="1076"/>
          <ac:picMkLst>
            <pc:docMk/>
            <pc:sldMk cId="3225950235" sldId="374"/>
            <ac:picMk id="160" creationId="{9EBB11B6-2282-5B1C-221F-07BE16BE6AF5}"/>
          </ac:picMkLst>
        </pc:picChg>
        <pc:picChg chg="add mod">
          <ac:chgData name="Ryan Policheri" userId="7303d0affa24d542" providerId="LiveId" clId="{FE941D10-2978-4083-BD4A-10A3527F57D0}" dt="2022-12-11T03:50:13.422" v="3607" actId="1076"/>
          <ac:picMkLst>
            <pc:docMk/>
            <pc:sldMk cId="3225950235" sldId="374"/>
            <ac:picMk id="161" creationId="{13254327-0FD5-1474-E4E4-ED0D87E7DAC0}"/>
          </ac:picMkLst>
        </pc:picChg>
        <pc:picChg chg="add mod">
          <ac:chgData name="Ryan Policheri" userId="7303d0affa24d542" providerId="LiveId" clId="{FE941D10-2978-4083-BD4A-10A3527F57D0}" dt="2022-12-11T03:50:11.463" v="3606" actId="1076"/>
          <ac:picMkLst>
            <pc:docMk/>
            <pc:sldMk cId="3225950235" sldId="374"/>
            <ac:picMk id="162" creationId="{DCFB78BF-2E88-1D0B-F5BF-036CDC87D06C}"/>
          </ac:picMkLst>
        </pc:picChg>
        <pc:picChg chg="add del mod">
          <ac:chgData name="Ryan Policheri" userId="7303d0affa24d542" providerId="LiveId" clId="{FE941D10-2978-4083-BD4A-10A3527F57D0}" dt="2022-12-11T03:54:05.152" v="3667" actId="1076"/>
          <ac:picMkLst>
            <pc:docMk/>
            <pc:sldMk cId="3225950235" sldId="374"/>
            <ac:picMk id="163" creationId="{90CB1393-356B-3606-FD66-073204C32090}"/>
          </ac:picMkLst>
        </pc:picChg>
        <pc:picChg chg="add del mod">
          <ac:chgData name="Ryan Policheri" userId="7303d0affa24d542" providerId="LiveId" clId="{FE941D10-2978-4083-BD4A-10A3527F57D0}" dt="2022-12-11T03:54:05.152" v="3667" actId="1076"/>
          <ac:picMkLst>
            <pc:docMk/>
            <pc:sldMk cId="3225950235" sldId="374"/>
            <ac:picMk id="164" creationId="{1518DE97-7CA4-7381-706C-6EC88C4A2599}"/>
          </ac:picMkLst>
        </pc:picChg>
        <pc:picChg chg="add del mod">
          <ac:chgData name="Ryan Policheri" userId="7303d0affa24d542" providerId="LiveId" clId="{FE941D10-2978-4083-BD4A-10A3527F57D0}" dt="2022-12-11T03:52:39.702" v="3656" actId="478"/>
          <ac:picMkLst>
            <pc:docMk/>
            <pc:sldMk cId="3225950235" sldId="374"/>
            <ac:picMk id="214" creationId="{EDC2A7B8-91F3-437A-290E-6B98CEB3B776}"/>
          </ac:picMkLst>
        </pc:picChg>
        <pc:picChg chg="add mod">
          <ac:chgData name="Ryan Policheri" userId="7303d0affa24d542" providerId="LiveId" clId="{FE941D10-2978-4083-BD4A-10A3527F57D0}" dt="2022-12-11T03:53:54.822" v="3666" actId="1076"/>
          <ac:picMkLst>
            <pc:docMk/>
            <pc:sldMk cId="3225950235" sldId="374"/>
            <ac:picMk id="216" creationId="{AF1F3F00-3E0B-D00B-4C3D-188ACF0DE80A}"/>
          </ac:picMkLst>
        </pc:picChg>
        <pc:picChg chg="add mod">
          <ac:chgData name="Ryan Policheri" userId="7303d0affa24d542" providerId="LiveId" clId="{FE941D10-2978-4083-BD4A-10A3527F57D0}" dt="2022-12-11T03:53:54.822" v="3666" actId="1076"/>
          <ac:picMkLst>
            <pc:docMk/>
            <pc:sldMk cId="3225950235" sldId="374"/>
            <ac:picMk id="217" creationId="{21C7C45F-1399-EDE1-B99C-F1EBEEF3AC9C}"/>
          </ac:picMkLst>
        </pc:picChg>
        <pc:picChg chg="add mod">
          <ac:chgData name="Ryan Policheri" userId="7303d0affa24d542" providerId="LiveId" clId="{FE941D10-2978-4083-BD4A-10A3527F57D0}" dt="2022-12-14T00:54:44.682" v="8500" actId="1076"/>
          <ac:picMkLst>
            <pc:docMk/>
            <pc:sldMk cId="3225950235" sldId="374"/>
            <ac:picMk id="218" creationId="{9031AEB9-01EB-A9B9-23EB-98524DB4B146}"/>
          </ac:picMkLst>
        </pc:picChg>
        <pc:picChg chg="add mod">
          <ac:chgData name="Ryan Policheri" userId="7303d0affa24d542" providerId="LiveId" clId="{FE941D10-2978-4083-BD4A-10A3527F57D0}" dt="2022-12-11T03:54:08.945" v="3668" actId="1076"/>
          <ac:picMkLst>
            <pc:docMk/>
            <pc:sldMk cId="3225950235" sldId="374"/>
            <ac:picMk id="219" creationId="{E08C013C-74B9-4BD0-6CA6-1D53783CBC30}"/>
          </ac:picMkLst>
        </pc:picChg>
        <pc:cxnChg chg="del mod">
          <ac:chgData name="Ryan Policheri" userId="7303d0affa24d542" providerId="LiveId" clId="{FE941D10-2978-4083-BD4A-10A3527F57D0}" dt="2022-12-11T03:32:05.527" v="3362" actId="478"/>
          <ac:cxnSpMkLst>
            <pc:docMk/>
            <pc:sldMk cId="3225950235" sldId="374"/>
            <ac:cxnSpMk id="11" creationId="{57196165-337E-8E10-9669-D5E0DC6F83D7}"/>
          </ac:cxnSpMkLst>
        </pc:cxnChg>
        <pc:cxnChg chg="del">
          <ac:chgData name="Ryan Policheri" userId="7303d0affa24d542" providerId="LiveId" clId="{FE941D10-2978-4083-BD4A-10A3527F57D0}" dt="2022-12-11T03:33:21.706" v="3380" actId="478"/>
          <ac:cxnSpMkLst>
            <pc:docMk/>
            <pc:sldMk cId="3225950235" sldId="374"/>
            <ac:cxnSpMk id="14" creationId="{274670F3-E3DC-E598-9E27-DA3A89611BB3}"/>
          </ac:cxnSpMkLst>
        </pc:cxnChg>
        <pc:cxnChg chg="del">
          <ac:chgData name="Ryan Policheri" userId="7303d0affa24d542" providerId="LiveId" clId="{FE941D10-2978-4083-BD4A-10A3527F57D0}" dt="2022-12-11T03:33:21.706" v="3380" actId="478"/>
          <ac:cxnSpMkLst>
            <pc:docMk/>
            <pc:sldMk cId="3225950235" sldId="374"/>
            <ac:cxnSpMk id="18" creationId="{62851435-DDBA-9226-1806-0EAAFC66734A}"/>
          </ac:cxnSpMkLst>
        </pc:cxnChg>
        <pc:cxnChg chg="del">
          <ac:chgData name="Ryan Policheri" userId="7303d0affa24d542" providerId="LiveId" clId="{FE941D10-2978-4083-BD4A-10A3527F57D0}" dt="2022-12-11T03:33:21.706" v="3380" actId="478"/>
          <ac:cxnSpMkLst>
            <pc:docMk/>
            <pc:sldMk cId="3225950235" sldId="374"/>
            <ac:cxnSpMk id="20" creationId="{CAE34D72-9710-6D79-B232-3BACC3E01FED}"/>
          </ac:cxnSpMkLst>
        </pc:cxnChg>
        <pc:cxnChg chg="add mod">
          <ac:chgData name="Ryan Policheri" userId="7303d0affa24d542" providerId="LiveId" clId="{FE941D10-2978-4083-BD4A-10A3527F57D0}" dt="2022-12-11T03:34:26.607" v="3399" actId="1076"/>
          <ac:cxnSpMkLst>
            <pc:docMk/>
            <pc:sldMk cId="3225950235" sldId="374"/>
            <ac:cxnSpMk id="23" creationId="{6E817B3F-69FA-9A06-FFD0-D52051DE0F11}"/>
          </ac:cxnSpMkLst>
        </pc:cxnChg>
        <pc:cxnChg chg="add mod">
          <ac:chgData name="Ryan Policheri" userId="7303d0affa24d542" providerId="LiveId" clId="{FE941D10-2978-4083-BD4A-10A3527F57D0}" dt="2022-12-11T03:34:26.607" v="3399" actId="1076"/>
          <ac:cxnSpMkLst>
            <pc:docMk/>
            <pc:sldMk cId="3225950235" sldId="374"/>
            <ac:cxnSpMk id="25" creationId="{53B46D3A-8B9A-6DE0-FA50-1333E277196C}"/>
          </ac:cxnSpMkLst>
        </pc:cxnChg>
        <pc:cxnChg chg="add mod">
          <ac:chgData name="Ryan Policheri" userId="7303d0affa24d542" providerId="LiveId" clId="{FE941D10-2978-4083-BD4A-10A3527F57D0}" dt="2022-12-11T03:34:26.607" v="3399" actId="1076"/>
          <ac:cxnSpMkLst>
            <pc:docMk/>
            <pc:sldMk cId="3225950235" sldId="374"/>
            <ac:cxnSpMk id="28" creationId="{1D84A90D-6A64-73E8-E2D2-2D8E69EDD7C9}"/>
          </ac:cxnSpMkLst>
        </pc:cxnChg>
        <pc:cxnChg chg="add mod">
          <ac:chgData name="Ryan Policheri" userId="7303d0affa24d542" providerId="LiveId" clId="{FE941D10-2978-4083-BD4A-10A3527F57D0}" dt="2022-12-11T03:34:26.607" v="3399" actId="1076"/>
          <ac:cxnSpMkLst>
            <pc:docMk/>
            <pc:sldMk cId="3225950235" sldId="374"/>
            <ac:cxnSpMk id="31" creationId="{C2D04F8B-C57F-A1AC-6E2E-22D31BB21186}"/>
          </ac:cxnSpMkLst>
        </pc:cxnChg>
        <pc:cxnChg chg="del">
          <ac:chgData name="Ryan Policheri" userId="7303d0affa24d542" providerId="LiveId" clId="{FE941D10-2978-4083-BD4A-10A3527F57D0}" dt="2022-12-11T03:33:21.706" v="3380" actId="478"/>
          <ac:cxnSpMkLst>
            <pc:docMk/>
            <pc:sldMk cId="3225950235" sldId="374"/>
            <ac:cxnSpMk id="32" creationId="{A0B8398E-34A7-1B82-A177-9B99EB90FAD8}"/>
          </ac:cxnSpMkLst>
        </pc:cxnChg>
        <pc:cxnChg chg="add mod">
          <ac:chgData name="Ryan Policheri" userId="7303d0affa24d542" providerId="LiveId" clId="{FE941D10-2978-4083-BD4A-10A3527F57D0}" dt="2022-12-11T03:34:26.607" v="3399" actId="1076"/>
          <ac:cxnSpMkLst>
            <pc:docMk/>
            <pc:sldMk cId="3225950235" sldId="374"/>
            <ac:cxnSpMk id="36" creationId="{3A993531-2B65-3C73-849C-25B28D6E7842}"/>
          </ac:cxnSpMkLst>
        </pc:cxnChg>
        <pc:cxnChg chg="add mod">
          <ac:chgData name="Ryan Policheri" userId="7303d0affa24d542" providerId="LiveId" clId="{FE941D10-2978-4083-BD4A-10A3527F57D0}" dt="2022-12-11T03:38:10.796" v="3460" actId="1076"/>
          <ac:cxnSpMkLst>
            <pc:docMk/>
            <pc:sldMk cId="3225950235" sldId="374"/>
            <ac:cxnSpMk id="40" creationId="{23C7CC44-0EF6-D3AD-7B4D-2188C8945CBA}"/>
          </ac:cxnSpMkLst>
        </pc:cxnChg>
        <pc:cxnChg chg="del">
          <ac:chgData name="Ryan Policheri" userId="7303d0affa24d542" providerId="LiveId" clId="{FE941D10-2978-4083-BD4A-10A3527F57D0}" dt="2022-12-11T03:33:21.706" v="3380" actId="478"/>
          <ac:cxnSpMkLst>
            <pc:docMk/>
            <pc:sldMk cId="3225950235" sldId="374"/>
            <ac:cxnSpMk id="44" creationId="{BAD4E10A-7AC5-C708-1881-17FC0FBD8B72}"/>
          </ac:cxnSpMkLst>
        </pc:cxnChg>
        <pc:cxnChg chg="add mod">
          <ac:chgData name="Ryan Policheri" userId="7303d0affa24d542" providerId="LiveId" clId="{FE941D10-2978-4083-BD4A-10A3527F57D0}" dt="2022-12-11T03:39:26.156" v="3469" actId="14100"/>
          <ac:cxnSpMkLst>
            <pc:docMk/>
            <pc:sldMk cId="3225950235" sldId="374"/>
            <ac:cxnSpMk id="45" creationId="{B47F35FC-FBF5-1010-900A-033BC57FC208}"/>
          </ac:cxnSpMkLst>
        </pc:cxnChg>
        <pc:cxnChg chg="add mod">
          <ac:chgData name="Ryan Policheri" userId="7303d0affa24d542" providerId="LiveId" clId="{FE941D10-2978-4083-BD4A-10A3527F57D0}" dt="2022-12-11T03:40:40.855" v="3481" actId="14100"/>
          <ac:cxnSpMkLst>
            <pc:docMk/>
            <pc:sldMk cId="3225950235" sldId="374"/>
            <ac:cxnSpMk id="51" creationId="{872D4DD0-7FE4-9AF2-7984-6B26537D6BDD}"/>
          </ac:cxnSpMkLst>
        </pc:cxnChg>
        <pc:cxnChg chg="add mod">
          <ac:chgData name="Ryan Policheri" userId="7303d0affa24d542" providerId="LiveId" clId="{FE941D10-2978-4083-BD4A-10A3527F57D0}" dt="2022-12-11T03:51:36.913" v="3636" actId="1076"/>
          <ac:cxnSpMkLst>
            <pc:docMk/>
            <pc:sldMk cId="3225950235" sldId="374"/>
            <ac:cxnSpMk id="54" creationId="{4C831043-A42E-C25C-B87E-B10AB37A49B0}"/>
          </ac:cxnSpMkLst>
        </pc:cxnChg>
        <pc:cxnChg chg="add mod">
          <ac:chgData name="Ryan Policheri" userId="7303d0affa24d542" providerId="LiveId" clId="{FE941D10-2978-4083-BD4A-10A3527F57D0}" dt="2022-12-11T03:51:36.913" v="3636" actId="1076"/>
          <ac:cxnSpMkLst>
            <pc:docMk/>
            <pc:sldMk cId="3225950235" sldId="374"/>
            <ac:cxnSpMk id="56" creationId="{E5C54E4E-3C19-3F8C-EB0C-0BAB1EBCF550}"/>
          </ac:cxnSpMkLst>
        </pc:cxnChg>
        <pc:cxnChg chg="add mod">
          <ac:chgData name="Ryan Policheri" userId="7303d0affa24d542" providerId="LiveId" clId="{FE941D10-2978-4083-BD4A-10A3527F57D0}" dt="2022-12-11T03:40:44.235" v="3482" actId="14100"/>
          <ac:cxnSpMkLst>
            <pc:docMk/>
            <pc:sldMk cId="3225950235" sldId="374"/>
            <ac:cxnSpMk id="66" creationId="{15FC4D47-E4E5-34C2-2DDB-40E8F6FCE12C}"/>
          </ac:cxnSpMkLst>
        </pc:cxnChg>
        <pc:cxnChg chg="add mod">
          <ac:chgData name="Ryan Policheri" userId="7303d0affa24d542" providerId="LiveId" clId="{FE941D10-2978-4083-BD4A-10A3527F57D0}" dt="2022-12-11T03:39:38.993" v="3470" actId="14100"/>
          <ac:cxnSpMkLst>
            <pc:docMk/>
            <pc:sldMk cId="3225950235" sldId="374"/>
            <ac:cxnSpMk id="68" creationId="{8B873B7F-F90D-7228-E5DC-39628326BDB5}"/>
          </ac:cxnSpMkLst>
        </pc:cxnChg>
        <pc:cxnChg chg="add del mod">
          <ac:chgData name="Ryan Policheri" userId="7303d0affa24d542" providerId="LiveId" clId="{FE941D10-2978-4083-BD4A-10A3527F57D0}" dt="2022-12-11T03:55:59.291" v="3671" actId="14100"/>
          <ac:cxnSpMkLst>
            <pc:docMk/>
            <pc:sldMk cId="3225950235" sldId="374"/>
            <ac:cxnSpMk id="74" creationId="{CB859C26-7C82-6092-B4DC-C7DD44DB0521}"/>
          </ac:cxnSpMkLst>
        </pc:cxnChg>
        <pc:cxnChg chg="add mod">
          <ac:chgData name="Ryan Policheri" userId="7303d0affa24d542" providerId="LiveId" clId="{FE941D10-2978-4083-BD4A-10A3527F57D0}" dt="2022-12-11T03:51:36.913" v="3636" actId="1076"/>
          <ac:cxnSpMkLst>
            <pc:docMk/>
            <pc:sldMk cId="3225950235" sldId="374"/>
            <ac:cxnSpMk id="81" creationId="{D4377F8E-4390-18F5-BF6E-B51DA01F5A4C}"/>
          </ac:cxnSpMkLst>
        </pc:cxnChg>
        <pc:cxnChg chg="add mod">
          <ac:chgData name="Ryan Policheri" userId="7303d0affa24d542" providerId="LiveId" clId="{FE941D10-2978-4083-BD4A-10A3527F57D0}" dt="2022-12-11T03:42:29.805" v="3498" actId="14100"/>
          <ac:cxnSpMkLst>
            <pc:docMk/>
            <pc:sldMk cId="3225950235" sldId="374"/>
            <ac:cxnSpMk id="86" creationId="{77D0EA82-4330-2718-0E5E-B055EB62B6F2}"/>
          </ac:cxnSpMkLst>
        </pc:cxnChg>
        <pc:cxnChg chg="add mod">
          <ac:chgData name="Ryan Policheri" userId="7303d0affa24d542" providerId="LiveId" clId="{FE941D10-2978-4083-BD4A-10A3527F57D0}" dt="2022-12-11T04:58:04.549" v="4560" actId="1076"/>
          <ac:cxnSpMkLst>
            <pc:docMk/>
            <pc:sldMk cId="3225950235" sldId="374"/>
            <ac:cxnSpMk id="96" creationId="{26829D51-75D4-FCDD-60F6-6816B5F19D4C}"/>
          </ac:cxnSpMkLst>
        </pc:cxnChg>
        <pc:cxnChg chg="add mod">
          <ac:chgData name="Ryan Policheri" userId="7303d0affa24d542" providerId="LiveId" clId="{FE941D10-2978-4083-BD4A-10A3527F57D0}" dt="2022-12-11T04:58:03.733" v="4558" actId="1076"/>
          <ac:cxnSpMkLst>
            <pc:docMk/>
            <pc:sldMk cId="3225950235" sldId="374"/>
            <ac:cxnSpMk id="100" creationId="{CAF308FD-570E-B1B8-DCA6-9430FAF8EBBA}"/>
          </ac:cxnSpMkLst>
        </pc:cxnChg>
        <pc:cxnChg chg="add del mod">
          <ac:chgData name="Ryan Policheri" userId="7303d0affa24d542" providerId="LiveId" clId="{FE941D10-2978-4083-BD4A-10A3527F57D0}" dt="2022-12-11T03:53:15.092" v="3662" actId="1076"/>
          <ac:cxnSpMkLst>
            <pc:docMk/>
            <pc:sldMk cId="3225950235" sldId="374"/>
            <ac:cxnSpMk id="103" creationId="{CEADCCF6-2995-EC90-6DF9-A2ACC619B0C6}"/>
          </ac:cxnSpMkLst>
        </pc:cxnChg>
        <pc:cxnChg chg="add mod">
          <ac:chgData name="Ryan Policheri" userId="7303d0affa24d542" providerId="LiveId" clId="{FE941D10-2978-4083-BD4A-10A3527F57D0}" dt="2022-12-11T04:58:04.549" v="4560" actId="1076"/>
          <ac:cxnSpMkLst>
            <pc:docMk/>
            <pc:sldMk cId="3225950235" sldId="374"/>
            <ac:cxnSpMk id="116" creationId="{8DB13DB8-328E-0AEA-320A-8E4F862390DF}"/>
          </ac:cxnSpMkLst>
        </pc:cxnChg>
        <pc:cxnChg chg="add mod">
          <ac:chgData name="Ryan Policheri" userId="7303d0affa24d542" providerId="LiveId" clId="{FE941D10-2978-4083-BD4A-10A3527F57D0}" dt="2022-12-11T04:58:03.733" v="4558" actId="1076"/>
          <ac:cxnSpMkLst>
            <pc:docMk/>
            <pc:sldMk cId="3225950235" sldId="374"/>
            <ac:cxnSpMk id="119" creationId="{EA855EC1-0C6D-506C-8C34-1D09188A4906}"/>
          </ac:cxnSpMkLst>
        </pc:cxnChg>
        <pc:cxnChg chg="add mod">
          <ac:chgData name="Ryan Policheri" userId="7303d0affa24d542" providerId="LiveId" clId="{FE941D10-2978-4083-BD4A-10A3527F57D0}" dt="2022-12-11T04:58:04.047" v="4559" actId="1076"/>
          <ac:cxnSpMkLst>
            <pc:docMk/>
            <pc:sldMk cId="3225950235" sldId="374"/>
            <ac:cxnSpMk id="121" creationId="{D57E8D53-6112-208A-C35E-907BC5C1F9E5}"/>
          </ac:cxnSpMkLst>
        </pc:cxnChg>
        <pc:cxnChg chg="add mod">
          <ac:chgData name="Ryan Policheri" userId="7303d0affa24d542" providerId="LiveId" clId="{FE941D10-2978-4083-BD4A-10A3527F57D0}" dt="2022-12-11T04:58:04.047" v="4559" actId="1076"/>
          <ac:cxnSpMkLst>
            <pc:docMk/>
            <pc:sldMk cId="3225950235" sldId="374"/>
            <ac:cxnSpMk id="148" creationId="{B0DCE527-6EDB-73D3-BABC-1EEED024D796}"/>
          </ac:cxnSpMkLst>
        </pc:cxnChg>
        <pc:cxnChg chg="add mod">
          <ac:chgData name="Ryan Policheri" userId="7303d0affa24d542" providerId="LiveId" clId="{FE941D10-2978-4083-BD4A-10A3527F57D0}" dt="2022-12-11T04:58:04.549" v="4560" actId="1076"/>
          <ac:cxnSpMkLst>
            <pc:docMk/>
            <pc:sldMk cId="3225950235" sldId="374"/>
            <ac:cxnSpMk id="150" creationId="{2097DA5B-AC77-9DC7-D58C-119D88854ACB}"/>
          </ac:cxnSpMkLst>
        </pc:cxnChg>
        <pc:cxnChg chg="add mod">
          <ac:chgData name="Ryan Policheri" userId="7303d0affa24d542" providerId="LiveId" clId="{FE941D10-2978-4083-BD4A-10A3527F57D0}" dt="2022-12-11T04:58:03.733" v="4558" actId="1076"/>
          <ac:cxnSpMkLst>
            <pc:docMk/>
            <pc:sldMk cId="3225950235" sldId="374"/>
            <ac:cxnSpMk id="153" creationId="{9AF9FD9B-BDAE-B8A9-9895-D47E8166ABC7}"/>
          </ac:cxnSpMkLst>
        </pc:cxnChg>
        <pc:cxnChg chg="add mod">
          <ac:chgData name="Ryan Policheri" userId="7303d0affa24d542" providerId="LiveId" clId="{FE941D10-2978-4083-BD4A-10A3527F57D0}" dt="2022-12-11T04:58:03.400" v="4557" actId="1076"/>
          <ac:cxnSpMkLst>
            <pc:docMk/>
            <pc:sldMk cId="3225950235" sldId="374"/>
            <ac:cxnSpMk id="155" creationId="{6A506357-E1CC-51F7-F673-A2C2AD9EDB28}"/>
          </ac:cxnSpMkLst>
        </pc:cxnChg>
        <pc:cxnChg chg="add mod">
          <ac:chgData name="Ryan Policheri" userId="7303d0affa24d542" providerId="LiveId" clId="{FE941D10-2978-4083-BD4A-10A3527F57D0}" dt="2022-12-11T03:49:01.923" v="3593" actId="1076"/>
          <ac:cxnSpMkLst>
            <pc:docMk/>
            <pc:sldMk cId="3225950235" sldId="374"/>
            <ac:cxnSpMk id="158" creationId="{E3779566-6F51-0B04-F67A-C4AA927AB7AE}"/>
          </ac:cxnSpMkLst>
        </pc:cxnChg>
      </pc:sldChg>
      <pc:sldChg chg="addSp modSp add mod ord">
        <pc:chgData name="Ryan Policheri" userId="7303d0affa24d542" providerId="LiveId" clId="{FE941D10-2978-4083-BD4A-10A3527F57D0}" dt="2022-12-12T21:15:50.830" v="6587" actId="207"/>
        <pc:sldMkLst>
          <pc:docMk/>
          <pc:sldMk cId="3307164384" sldId="375"/>
        </pc:sldMkLst>
        <pc:spChg chg="mod">
          <ac:chgData name="Ryan Policheri" userId="7303d0affa24d542" providerId="LiveId" clId="{FE941D10-2978-4083-BD4A-10A3527F57D0}" dt="2022-12-11T04:03:02.500" v="3886"/>
          <ac:spMkLst>
            <pc:docMk/>
            <pc:sldMk cId="3307164384" sldId="375"/>
            <ac:spMk id="2" creationId="{B0C34670-C73A-4487-A4E2-3E4C0E592381}"/>
          </ac:spMkLst>
        </pc:spChg>
        <pc:spChg chg="add mod">
          <ac:chgData name="Ryan Policheri" userId="7303d0affa24d542" providerId="LiveId" clId="{FE941D10-2978-4083-BD4A-10A3527F57D0}" dt="2022-12-12T19:24:12.952" v="5942" actId="207"/>
          <ac:spMkLst>
            <pc:docMk/>
            <pc:sldMk cId="3307164384" sldId="375"/>
            <ac:spMk id="3" creationId="{5CE8552D-3325-13DB-5900-91DBD0BD026E}"/>
          </ac:spMkLst>
        </pc:spChg>
        <pc:spChg chg="mod">
          <ac:chgData name="Ryan Policheri" userId="7303d0affa24d542" providerId="LiveId" clId="{FE941D10-2978-4083-BD4A-10A3527F57D0}" dt="2022-12-11T03:57:49.221" v="3709" actId="20577"/>
          <ac:spMkLst>
            <pc:docMk/>
            <pc:sldMk cId="3307164384" sldId="375"/>
            <ac:spMk id="7" creationId="{4020615D-A543-4487-88C5-C137E579EA0C}"/>
          </ac:spMkLst>
        </pc:spChg>
        <pc:spChg chg="mod">
          <ac:chgData name="Ryan Policheri" userId="7303d0affa24d542" providerId="LiveId" clId="{FE941D10-2978-4083-BD4A-10A3527F57D0}" dt="2022-12-11T04:03:42.234" v="3888" actId="1076"/>
          <ac:spMkLst>
            <pc:docMk/>
            <pc:sldMk cId="3307164384" sldId="375"/>
            <ac:spMk id="8" creationId="{A69C0656-564A-663D-1481-8FD8861E3274}"/>
          </ac:spMkLst>
        </pc:spChg>
        <pc:spChg chg="mod">
          <ac:chgData name="Ryan Policheri" userId="7303d0affa24d542" providerId="LiveId" clId="{FE941D10-2978-4083-BD4A-10A3527F57D0}" dt="2022-12-11T04:03:42.234" v="3888" actId="1076"/>
          <ac:spMkLst>
            <pc:docMk/>
            <pc:sldMk cId="3307164384" sldId="375"/>
            <ac:spMk id="9" creationId="{440882C5-A3B5-ED25-7355-F37EE79CFA79}"/>
          </ac:spMkLst>
        </pc:spChg>
        <pc:spChg chg="mod">
          <ac:chgData name="Ryan Policheri" userId="7303d0affa24d542" providerId="LiveId" clId="{FE941D10-2978-4083-BD4A-10A3527F57D0}" dt="2022-12-12T19:23:22.210" v="5936" actId="207"/>
          <ac:spMkLst>
            <pc:docMk/>
            <pc:sldMk cId="3307164384" sldId="375"/>
            <ac:spMk id="10" creationId="{7FDD490C-653C-C7E7-303A-A5A47D58630D}"/>
          </ac:spMkLst>
        </pc:spChg>
        <pc:spChg chg="mod">
          <ac:chgData name="Ryan Policheri" userId="7303d0affa24d542" providerId="LiveId" clId="{FE941D10-2978-4083-BD4A-10A3527F57D0}" dt="2022-12-11T04:03:42.234" v="3888" actId="1076"/>
          <ac:spMkLst>
            <pc:docMk/>
            <pc:sldMk cId="3307164384" sldId="375"/>
            <ac:spMk id="12" creationId="{1000A600-26FE-D8F8-2C48-BF699C185CA6}"/>
          </ac:spMkLst>
        </pc:spChg>
        <pc:spChg chg="mod">
          <ac:chgData name="Ryan Policheri" userId="7303d0affa24d542" providerId="LiveId" clId="{FE941D10-2978-4083-BD4A-10A3527F57D0}" dt="2022-12-11T04:03:42.234" v="3888" actId="1076"/>
          <ac:spMkLst>
            <pc:docMk/>
            <pc:sldMk cId="3307164384" sldId="375"/>
            <ac:spMk id="16" creationId="{35885338-D629-5FDF-03AE-FE911D73DE7E}"/>
          </ac:spMkLst>
        </pc:spChg>
        <pc:spChg chg="mod">
          <ac:chgData name="Ryan Policheri" userId="7303d0affa24d542" providerId="LiveId" clId="{FE941D10-2978-4083-BD4A-10A3527F57D0}" dt="2022-12-11T04:03:42.234" v="3888" actId="1076"/>
          <ac:spMkLst>
            <pc:docMk/>
            <pc:sldMk cId="3307164384" sldId="375"/>
            <ac:spMk id="17" creationId="{3B92D62C-EE9B-DCEF-DF4E-BB25CBF4BB2F}"/>
          </ac:spMkLst>
        </pc:spChg>
        <pc:spChg chg="mod">
          <ac:chgData name="Ryan Policheri" userId="7303d0affa24d542" providerId="LiveId" clId="{FE941D10-2978-4083-BD4A-10A3527F57D0}" dt="2022-12-11T04:03:42.234" v="3888" actId="1076"/>
          <ac:spMkLst>
            <pc:docMk/>
            <pc:sldMk cId="3307164384" sldId="375"/>
            <ac:spMk id="39" creationId="{8DA03F0A-03FC-DFAE-5FD4-A49AD9692043}"/>
          </ac:spMkLst>
        </pc:spChg>
        <pc:spChg chg="mod">
          <ac:chgData name="Ryan Policheri" userId="7303d0affa24d542" providerId="LiveId" clId="{FE941D10-2978-4083-BD4A-10A3527F57D0}" dt="2022-12-12T21:15:50.830" v="6587" actId="207"/>
          <ac:spMkLst>
            <pc:docMk/>
            <pc:sldMk cId="3307164384" sldId="375"/>
            <ac:spMk id="47" creationId="{56CF9F31-165D-1DBF-BA22-CDDE3044CF0F}"/>
          </ac:spMkLst>
        </pc:spChg>
        <pc:spChg chg="mod">
          <ac:chgData name="Ryan Policheri" userId="7303d0affa24d542" providerId="LiveId" clId="{FE941D10-2978-4083-BD4A-10A3527F57D0}" dt="2022-12-11T04:03:42.234" v="3888" actId="1076"/>
          <ac:spMkLst>
            <pc:docMk/>
            <pc:sldMk cId="3307164384" sldId="375"/>
            <ac:spMk id="48" creationId="{B9423C60-417A-85E1-AB42-510FE6AD24C6}"/>
          </ac:spMkLst>
        </pc:spChg>
        <pc:spChg chg="mod">
          <ac:chgData name="Ryan Policheri" userId="7303d0affa24d542" providerId="LiveId" clId="{FE941D10-2978-4083-BD4A-10A3527F57D0}" dt="2022-12-11T04:03:42.234" v="3888" actId="1076"/>
          <ac:spMkLst>
            <pc:docMk/>
            <pc:sldMk cId="3307164384" sldId="375"/>
            <ac:spMk id="49" creationId="{4BE61A66-4A11-081B-A16F-EDEBC6A685BA}"/>
          </ac:spMkLst>
        </pc:spChg>
        <pc:spChg chg="mod">
          <ac:chgData name="Ryan Policheri" userId="7303d0affa24d542" providerId="LiveId" clId="{FE941D10-2978-4083-BD4A-10A3527F57D0}" dt="2022-12-11T04:03:42.234" v="3888" actId="1076"/>
          <ac:spMkLst>
            <pc:docMk/>
            <pc:sldMk cId="3307164384" sldId="375"/>
            <ac:spMk id="50" creationId="{20B8B4D4-9747-A50F-BB90-5B5A5ABC5560}"/>
          </ac:spMkLst>
        </pc:spChg>
        <pc:spChg chg="mod">
          <ac:chgData name="Ryan Policheri" userId="7303d0affa24d542" providerId="LiveId" clId="{FE941D10-2978-4083-BD4A-10A3527F57D0}" dt="2022-12-11T04:03:42.234" v="3888" actId="1076"/>
          <ac:spMkLst>
            <pc:docMk/>
            <pc:sldMk cId="3307164384" sldId="375"/>
            <ac:spMk id="63" creationId="{731B3B65-692C-BC22-B014-57C74E6CDE23}"/>
          </ac:spMkLst>
        </pc:spChg>
        <pc:spChg chg="mod">
          <ac:chgData name="Ryan Policheri" userId="7303d0affa24d542" providerId="LiveId" clId="{FE941D10-2978-4083-BD4A-10A3527F57D0}" dt="2022-12-11T04:03:42.234" v="3888" actId="1076"/>
          <ac:spMkLst>
            <pc:docMk/>
            <pc:sldMk cId="3307164384" sldId="375"/>
            <ac:spMk id="64" creationId="{007FBE0C-E180-D831-001B-0EFC569FDA21}"/>
          </ac:spMkLst>
        </pc:spChg>
        <pc:spChg chg="mod">
          <ac:chgData name="Ryan Policheri" userId="7303d0affa24d542" providerId="LiveId" clId="{FE941D10-2978-4083-BD4A-10A3527F57D0}" dt="2022-12-11T04:03:42.234" v="3888" actId="1076"/>
          <ac:spMkLst>
            <pc:docMk/>
            <pc:sldMk cId="3307164384" sldId="375"/>
            <ac:spMk id="76" creationId="{84F0711A-6508-56A2-B6A4-0FBEBD4BB06D}"/>
          </ac:spMkLst>
        </pc:spChg>
        <pc:spChg chg="mod">
          <ac:chgData name="Ryan Policheri" userId="7303d0affa24d542" providerId="LiveId" clId="{FE941D10-2978-4083-BD4A-10A3527F57D0}" dt="2022-12-11T04:03:42.234" v="3888" actId="1076"/>
          <ac:spMkLst>
            <pc:docMk/>
            <pc:sldMk cId="3307164384" sldId="375"/>
            <ac:spMk id="85" creationId="{EABD1DB6-542A-7D5C-AE3C-CA46D177A01F}"/>
          </ac:spMkLst>
        </pc:spChg>
        <pc:spChg chg="mod">
          <ac:chgData name="Ryan Policheri" userId="7303d0affa24d542" providerId="LiveId" clId="{FE941D10-2978-4083-BD4A-10A3527F57D0}" dt="2022-12-11T04:03:42.234" v="3888" actId="1076"/>
          <ac:spMkLst>
            <pc:docMk/>
            <pc:sldMk cId="3307164384" sldId="375"/>
            <ac:spMk id="90" creationId="{C9C71830-7B1D-D726-BD8F-B1F126C8E8CD}"/>
          </ac:spMkLst>
        </pc:spChg>
        <pc:spChg chg="mod">
          <ac:chgData name="Ryan Policheri" userId="7303d0affa24d542" providerId="LiveId" clId="{FE941D10-2978-4083-BD4A-10A3527F57D0}" dt="2022-12-11T04:59:10.492" v="4582" actId="1076"/>
          <ac:spMkLst>
            <pc:docMk/>
            <pc:sldMk cId="3307164384" sldId="375"/>
            <ac:spMk id="92" creationId="{AC1C63C5-E5B3-0F4A-2E65-A7BEA18F48B2}"/>
          </ac:spMkLst>
        </pc:spChg>
        <pc:spChg chg="mod">
          <ac:chgData name="Ryan Policheri" userId="7303d0affa24d542" providerId="LiveId" clId="{FE941D10-2978-4083-BD4A-10A3527F57D0}" dt="2022-12-11T04:59:11.131" v="4584" actId="1076"/>
          <ac:spMkLst>
            <pc:docMk/>
            <pc:sldMk cId="3307164384" sldId="375"/>
            <ac:spMk id="93" creationId="{E1930B21-D774-1EE0-1E05-3798B87D637B}"/>
          </ac:spMkLst>
        </pc:spChg>
        <pc:spChg chg="mod">
          <ac:chgData name="Ryan Policheri" userId="7303d0affa24d542" providerId="LiveId" clId="{FE941D10-2978-4083-BD4A-10A3527F57D0}" dt="2022-12-11T04:59:10.689" v="4583" actId="1076"/>
          <ac:spMkLst>
            <pc:docMk/>
            <pc:sldMk cId="3307164384" sldId="375"/>
            <ac:spMk id="94" creationId="{580690A4-A99A-92A8-8D09-3B526CF27F6D}"/>
          </ac:spMkLst>
        </pc:spChg>
        <pc:spChg chg="mod">
          <ac:chgData name="Ryan Policheri" userId="7303d0affa24d542" providerId="LiveId" clId="{FE941D10-2978-4083-BD4A-10A3527F57D0}" dt="2022-12-11T04:59:08.865" v="4577" actId="1076"/>
          <ac:spMkLst>
            <pc:docMk/>
            <pc:sldMk cId="3307164384" sldId="375"/>
            <ac:spMk id="147" creationId="{FCAAFC43-E9CA-520C-33BD-AE6885EBC172}"/>
          </ac:spMkLst>
        </pc:spChg>
        <pc:picChg chg="mod">
          <ac:chgData name="Ryan Policheri" userId="7303d0affa24d542" providerId="LiveId" clId="{FE941D10-2978-4083-BD4A-10A3527F57D0}" dt="2022-12-11T04:03:42.234" v="3888" actId="1076"/>
          <ac:picMkLst>
            <pc:docMk/>
            <pc:sldMk cId="3307164384" sldId="375"/>
            <ac:picMk id="160" creationId="{9EBB11B6-2282-5B1C-221F-07BE16BE6AF5}"/>
          </ac:picMkLst>
        </pc:picChg>
        <pc:picChg chg="mod">
          <ac:chgData name="Ryan Policheri" userId="7303d0affa24d542" providerId="LiveId" clId="{FE941D10-2978-4083-BD4A-10A3527F57D0}" dt="2022-12-11T04:03:42.234" v="3888" actId="1076"/>
          <ac:picMkLst>
            <pc:docMk/>
            <pc:sldMk cId="3307164384" sldId="375"/>
            <ac:picMk id="161" creationId="{13254327-0FD5-1474-E4E4-ED0D87E7DAC0}"/>
          </ac:picMkLst>
        </pc:picChg>
        <pc:picChg chg="mod">
          <ac:chgData name="Ryan Policheri" userId="7303d0affa24d542" providerId="LiveId" clId="{FE941D10-2978-4083-BD4A-10A3527F57D0}" dt="2022-12-11T04:03:42.234" v="3888" actId="1076"/>
          <ac:picMkLst>
            <pc:docMk/>
            <pc:sldMk cId="3307164384" sldId="375"/>
            <ac:picMk id="162" creationId="{DCFB78BF-2E88-1D0B-F5BF-036CDC87D06C}"/>
          </ac:picMkLst>
        </pc:picChg>
        <pc:picChg chg="mod">
          <ac:chgData name="Ryan Policheri" userId="7303d0affa24d542" providerId="LiveId" clId="{FE941D10-2978-4083-BD4A-10A3527F57D0}" dt="2022-12-11T04:03:42.234" v="3888" actId="1076"/>
          <ac:picMkLst>
            <pc:docMk/>
            <pc:sldMk cId="3307164384" sldId="375"/>
            <ac:picMk id="163" creationId="{90CB1393-356B-3606-FD66-073204C32090}"/>
          </ac:picMkLst>
        </pc:picChg>
        <pc:picChg chg="mod">
          <ac:chgData name="Ryan Policheri" userId="7303d0affa24d542" providerId="LiveId" clId="{FE941D10-2978-4083-BD4A-10A3527F57D0}" dt="2022-12-11T04:03:42.234" v="3888" actId="1076"/>
          <ac:picMkLst>
            <pc:docMk/>
            <pc:sldMk cId="3307164384" sldId="375"/>
            <ac:picMk id="164" creationId="{1518DE97-7CA4-7381-706C-6EC88C4A2599}"/>
          </ac:picMkLst>
        </pc:picChg>
        <pc:picChg chg="mod">
          <ac:chgData name="Ryan Policheri" userId="7303d0affa24d542" providerId="LiveId" clId="{FE941D10-2978-4083-BD4A-10A3527F57D0}" dt="2022-12-11T04:03:42.234" v="3888" actId="1076"/>
          <ac:picMkLst>
            <pc:docMk/>
            <pc:sldMk cId="3307164384" sldId="375"/>
            <ac:picMk id="216" creationId="{AF1F3F00-3E0B-D00B-4C3D-188ACF0DE80A}"/>
          </ac:picMkLst>
        </pc:picChg>
        <pc:picChg chg="mod">
          <ac:chgData name="Ryan Policheri" userId="7303d0affa24d542" providerId="LiveId" clId="{FE941D10-2978-4083-BD4A-10A3527F57D0}" dt="2022-12-11T04:03:42.234" v="3888" actId="1076"/>
          <ac:picMkLst>
            <pc:docMk/>
            <pc:sldMk cId="3307164384" sldId="375"/>
            <ac:picMk id="217" creationId="{21C7C45F-1399-EDE1-B99C-F1EBEEF3AC9C}"/>
          </ac:picMkLst>
        </pc:picChg>
        <pc:picChg chg="mod">
          <ac:chgData name="Ryan Policheri" userId="7303d0affa24d542" providerId="LiveId" clId="{FE941D10-2978-4083-BD4A-10A3527F57D0}" dt="2022-12-11T04:03:42.234" v="3888" actId="1076"/>
          <ac:picMkLst>
            <pc:docMk/>
            <pc:sldMk cId="3307164384" sldId="375"/>
            <ac:picMk id="218" creationId="{9031AEB9-01EB-A9B9-23EB-98524DB4B146}"/>
          </ac:picMkLst>
        </pc:picChg>
        <pc:picChg chg="mod">
          <ac:chgData name="Ryan Policheri" userId="7303d0affa24d542" providerId="LiveId" clId="{FE941D10-2978-4083-BD4A-10A3527F57D0}" dt="2022-12-11T04:03:42.234" v="3888" actId="1076"/>
          <ac:picMkLst>
            <pc:docMk/>
            <pc:sldMk cId="3307164384" sldId="375"/>
            <ac:picMk id="219" creationId="{E08C013C-74B9-4BD0-6CA6-1D53783CBC30}"/>
          </ac:picMkLst>
        </pc:picChg>
        <pc:cxnChg chg="add mod">
          <ac:chgData name="Ryan Policheri" userId="7303d0affa24d542" providerId="LiveId" clId="{FE941D10-2978-4083-BD4A-10A3527F57D0}" dt="2022-12-12T19:23:56.193" v="5941" actId="14100"/>
          <ac:cxnSpMkLst>
            <pc:docMk/>
            <pc:sldMk cId="3307164384" sldId="375"/>
            <ac:cxnSpMk id="4" creationId="{32FEC0C1-8514-55CE-1BED-580523AD0B61}"/>
          </ac:cxnSpMkLst>
        </pc:cxnChg>
        <pc:cxnChg chg="mod">
          <ac:chgData name="Ryan Policheri" userId="7303d0affa24d542" providerId="LiveId" clId="{FE941D10-2978-4083-BD4A-10A3527F57D0}" dt="2022-12-11T04:03:42.234" v="3888" actId="1076"/>
          <ac:cxnSpMkLst>
            <pc:docMk/>
            <pc:sldMk cId="3307164384" sldId="375"/>
            <ac:cxnSpMk id="23" creationId="{6E817B3F-69FA-9A06-FFD0-D52051DE0F11}"/>
          </ac:cxnSpMkLst>
        </pc:cxnChg>
        <pc:cxnChg chg="mod">
          <ac:chgData name="Ryan Policheri" userId="7303d0affa24d542" providerId="LiveId" clId="{FE941D10-2978-4083-BD4A-10A3527F57D0}" dt="2022-12-11T04:03:42.234" v="3888" actId="1076"/>
          <ac:cxnSpMkLst>
            <pc:docMk/>
            <pc:sldMk cId="3307164384" sldId="375"/>
            <ac:cxnSpMk id="25" creationId="{53B46D3A-8B9A-6DE0-FA50-1333E277196C}"/>
          </ac:cxnSpMkLst>
        </pc:cxnChg>
        <pc:cxnChg chg="mod">
          <ac:chgData name="Ryan Policheri" userId="7303d0affa24d542" providerId="LiveId" clId="{FE941D10-2978-4083-BD4A-10A3527F57D0}" dt="2022-12-11T04:03:42.234" v="3888" actId="1076"/>
          <ac:cxnSpMkLst>
            <pc:docMk/>
            <pc:sldMk cId="3307164384" sldId="375"/>
            <ac:cxnSpMk id="28" creationId="{1D84A90D-6A64-73E8-E2D2-2D8E69EDD7C9}"/>
          </ac:cxnSpMkLst>
        </pc:cxnChg>
        <pc:cxnChg chg="mod">
          <ac:chgData name="Ryan Policheri" userId="7303d0affa24d542" providerId="LiveId" clId="{FE941D10-2978-4083-BD4A-10A3527F57D0}" dt="2022-12-11T04:03:42.234" v="3888" actId="1076"/>
          <ac:cxnSpMkLst>
            <pc:docMk/>
            <pc:sldMk cId="3307164384" sldId="375"/>
            <ac:cxnSpMk id="31" creationId="{C2D04F8B-C57F-A1AC-6E2E-22D31BB21186}"/>
          </ac:cxnSpMkLst>
        </pc:cxnChg>
        <pc:cxnChg chg="mod">
          <ac:chgData name="Ryan Policheri" userId="7303d0affa24d542" providerId="LiveId" clId="{FE941D10-2978-4083-BD4A-10A3527F57D0}" dt="2022-12-11T04:03:42.234" v="3888" actId="1076"/>
          <ac:cxnSpMkLst>
            <pc:docMk/>
            <pc:sldMk cId="3307164384" sldId="375"/>
            <ac:cxnSpMk id="36" creationId="{3A993531-2B65-3C73-849C-25B28D6E7842}"/>
          </ac:cxnSpMkLst>
        </pc:cxnChg>
        <pc:cxnChg chg="mod">
          <ac:chgData name="Ryan Policheri" userId="7303d0affa24d542" providerId="LiveId" clId="{FE941D10-2978-4083-BD4A-10A3527F57D0}" dt="2022-12-11T04:03:42.234" v="3888" actId="1076"/>
          <ac:cxnSpMkLst>
            <pc:docMk/>
            <pc:sldMk cId="3307164384" sldId="375"/>
            <ac:cxnSpMk id="40" creationId="{23C7CC44-0EF6-D3AD-7B4D-2188C8945CBA}"/>
          </ac:cxnSpMkLst>
        </pc:cxnChg>
        <pc:cxnChg chg="mod">
          <ac:chgData name="Ryan Policheri" userId="7303d0affa24d542" providerId="LiveId" clId="{FE941D10-2978-4083-BD4A-10A3527F57D0}" dt="2022-12-11T04:03:42.234" v="3888" actId="1076"/>
          <ac:cxnSpMkLst>
            <pc:docMk/>
            <pc:sldMk cId="3307164384" sldId="375"/>
            <ac:cxnSpMk id="45" creationId="{B47F35FC-FBF5-1010-900A-033BC57FC208}"/>
          </ac:cxnSpMkLst>
        </pc:cxnChg>
        <pc:cxnChg chg="mod">
          <ac:chgData name="Ryan Policheri" userId="7303d0affa24d542" providerId="LiveId" clId="{FE941D10-2978-4083-BD4A-10A3527F57D0}" dt="2022-12-11T04:03:42.234" v="3888" actId="1076"/>
          <ac:cxnSpMkLst>
            <pc:docMk/>
            <pc:sldMk cId="3307164384" sldId="375"/>
            <ac:cxnSpMk id="51" creationId="{872D4DD0-7FE4-9AF2-7984-6B26537D6BDD}"/>
          </ac:cxnSpMkLst>
        </pc:cxnChg>
        <pc:cxnChg chg="mod">
          <ac:chgData name="Ryan Policheri" userId="7303d0affa24d542" providerId="LiveId" clId="{FE941D10-2978-4083-BD4A-10A3527F57D0}" dt="2022-12-11T04:03:42.234" v="3888" actId="1076"/>
          <ac:cxnSpMkLst>
            <pc:docMk/>
            <pc:sldMk cId="3307164384" sldId="375"/>
            <ac:cxnSpMk id="54" creationId="{4C831043-A42E-C25C-B87E-B10AB37A49B0}"/>
          </ac:cxnSpMkLst>
        </pc:cxnChg>
        <pc:cxnChg chg="mod">
          <ac:chgData name="Ryan Policheri" userId="7303d0affa24d542" providerId="LiveId" clId="{FE941D10-2978-4083-BD4A-10A3527F57D0}" dt="2022-12-11T04:03:42.234" v="3888" actId="1076"/>
          <ac:cxnSpMkLst>
            <pc:docMk/>
            <pc:sldMk cId="3307164384" sldId="375"/>
            <ac:cxnSpMk id="56" creationId="{E5C54E4E-3C19-3F8C-EB0C-0BAB1EBCF550}"/>
          </ac:cxnSpMkLst>
        </pc:cxnChg>
        <pc:cxnChg chg="mod">
          <ac:chgData name="Ryan Policheri" userId="7303d0affa24d542" providerId="LiveId" clId="{FE941D10-2978-4083-BD4A-10A3527F57D0}" dt="2022-12-11T04:03:42.234" v="3888" actId="1076"/>
          <ac:cxnSpMkLst>
            <pc:docMk/>
            <pc:sldMk cId="3307164384" sldId="375"/>
            <ac:cxnSpMk id="66" creationId="{15FC4D47-E4E5-34C2-2DDB-40E8F6FCE12C}"/>
          </ac:cxnSpMkLst>
        </pc:cxnChg>
        <pc:cxnChg chg="mod">
          <ac:chgData name="Ryan Policheri" userId="7303d0affa24d542" providerId="LiveId" clId="{FE941D10-2978-4083-BD4A-10A3527F57D0}" dt="2022-12-11T04:03:42.234" v="3888" actId="1076"/>
          <ac:cxnSpMkLst>
            <pc:docMk/>
            <pc:sldMk cId="3307164384" sldId="375"/>
            <ac:cxnSpMk id="68" creationId="{8B873B7F-F90D-7228-E5DC-39628326BDB5}"/>
          </ac:cxnSpMkLst>
        </pc:cxnChg>
        <pc:cxnChg chg="mod">
          <ac:chgData name="Ryan Policheri" userId="7303d0affa24d542" providerId="LiveId" clId="{FE941D10-2978-4083-BD4A-10A3527F57D0}" dt="2022-12-11T04:03:42.234" v="3888" actId="1076"/>
          <ac:cxnSpMkLst>
            <pc:docMk/>
            <pc:sldMk cId="3307164384" sldId="375"/>
            <ac:cxnSpMk id="74" creationId="{CB859C26-7C82-6092-B4DC-C7DD44DB0521}"/>
          </ac:cxnSpMkLst>
        </pc:cxnChg>
        <pc:cxnChg chg="mod">
          <ac:chgData name="Ryan Policheri" userId="7303d0affa24d542" providerId="LiveId" clId="{FE941D10-2978-4083-BD4A-10A3527F57D0}" dt="2022-12-11T04:03:42.234" v="3888" actId="1076"/>
          <ac:cxnSpMkLst>
            <pc:docMk/>
            <pc:sldMk cId="3307164384" sldId="375"/>
            <ac:cxnSpMk id="81" creationId="{D4377F8E-4390-18F5-BF6E-B51DA01F5A4C}"/>
          </ac:cxnSpMkLst>
        </pc:cxnChg>
        <pc:cxnChg chg="mod">
          <ac:chgData name="Ryan Policheri" userId="7303d0affa24d542" providerId="LiveId" clId="{FE941D10-2978-4083-BD4A-10A3527F57D0}" dt="2022-12-11T04:03:42.234" v="3888" actId="1076"/>
          <ac:cxnSpMkLst>
            <pc:docMk/>
            <pc:sldMk cId="3307164384" sldId="375"/>
            <ac:cxnSpMk id="86" creationId="{77D0EA82-4330-2718-0E5E-B055EB62B6F2}"/>
          </ac:cxnSpMkLst>
        </pc:cxnChg>
        <pc:cxnChg chg="mod">
          <ac:chgData name="Ryan Policheri" userId="7303d0affa24d542" providerId="LiveId" clId="{FE941D10-2978-4083-BD4A-10A3527F57D0}" dt="2022-12-11T04:59:11.131" v="4584" actId="1076"/>
          <ac:cxnSpMkLst>
            <pc:docMk/>
            <pc:sldMk cId="3307164384" sldId="375"/>
            <ac:cxnSpMk id="96" creationId="{26829D51-75D4-FCDD-60F6-6816B5F19D4C}"/>
          </ac:cxnSpMkLst>
        </pc:cxnChg>
        <pc:cxnChg chg="mod">
          <ac:chgData name="Ryan Policheri" userId="7303d0affa24d542" providerId="LiveId" clId="{FE941D10-2978-4083-BD4A-10A3527F57D0}" dt="2022-12-11T04:59:10.689" v="4583" actId="1076"/>
          <ac:cxnSpMkLst>
            <pc:docMk/>
            <pc:sldMk cId="3307164384" sldId="375"/>
            <ac:cxnSpMk id="100" creationId="{CAF308FD-570E-B1B8-DCA6-9430FAF8EBBA}"/>
          </ac:cxnSpMkLst>
        </pc:cxnChg>
        <pc:cxnChg chg="mod">
          <ac:chgData name="Ryan Policheri" userId="7303d0affa24d542" providerId="LiveId" clId="{FE941D10-2978-4083-BD4A-10A3527F57D0}" dt="2022-12-11T04:03:42.234" v="3888" actId="1076"/>
          <ac:cxnSpMkLst>
            <pc:docMk/>
            <pc:sldMk cId="3307164384" sldId="375"/>
            <ac:cxnSpMk id="103" creationId="{CEADCCF6-2995-EC90-6DF9-A2ACC619B0C6}"/>
          </ac:cxnSpMkLst>
        </pc:cxnChg>
        <pc:cxnChg chg="mod">
          <ac:chgData name="Ryan Policheri" userId="7303d0affa24d542" providerId="LiveId" clId="{FE941D10-2978-4083-BD4A-10A3527F57D0}" dt="2022-12-11T04:59:11.131" v="4584" actId="1076"/>
          <ac:cxnSpMkLst>
            <pc:docMk/>
            <pc:sldMk cId="3307164384" sldId="375"/>
            <ac:cxnSpMk id="116" creationId="{8DB13DB8-328E-0AEA-320A-8E4F862390DF}"/>
          </ac:cxnSpMkLst>
        </pc:cxnChg>
        <pc:cxnChg chg="mod">
          <ac:chgData name="Ryan Policheri" userId="7303d0affa24d542" providerId="LiveId" clId="{FE941D10-2978-4083-BD4A-10A3527F57D0}" dt="2022-12-11T04:59:10.689" v="4583" actId="1076"/>
          <ac:cxnSpMkLst>
            <pc:docMk/>
            <pc:sldMk cId="3307164384" sldId="375"/>
            <ac:cxnSpMk id="119" creationId="{EA855EC1-0C6D-506C-8C34-1D09188A4906}"/>
          </ac:cxnSpMkLst>
        </pc:cxnChg>
        <pc:cxnChg chg="mod">
          <ac:chgData name="Ryan Policheri" userId="7303d0affa24d542" providerId="LiveId" clId="{FE941D10-2978-4083-BD4A-10A3527F57D0}" dt="2022-12-11T04:59:10.492" v="4582" actId="1076"/>
          <ac:cxnSpMkLst>
            <pc:docMk/>
            <pc:sldMk cId="3307164384" sldId="375"/>
            <ac:cxnSpMk id="121" creationId="{D57E8D53-6112-208A-C35E-907BC5C1F9E5}"/>
          </ac:cxnSpMkLst>
        </pc:cxnChg>
        <pc:cxnChg chg="mod">
          <ac:chgData name="Ryan Policheri" userId="7303d0affa24d542" providerId="LiveId" clId="{FE941D10-2978-4083-BD4A-10A3527F57D0}" dt="2022-12-11T04:59:10.492" v="4582" actId="1076"/>
          <ac:cxnSpMkLst>
            <pc:docMk/>
            <pc:sldMk cId="3307164384" sldId="375"/>
            <ac:cxnSpMk id="148" creationId="{B0DCE527-6EDB-73D3-BABC-1EEED024D796}"/>
          </ac:cxnSpMkLst>
        </pc:cxnChg>
        <pc:cxnChg chg="mod">
          <ac:chgData name="Ryan Policheri" userId="7303d0affa24d542" providerId="LiveId" clId="{FE941D10-2978-4083-BD4A-10A3527F57D0}" dt="2022-12-11T04:59:11.131" v="4584" actId="1076"/>
          <ac:cxnSpMkLst>
            <pc:docMk/>
            <pc:sldMk cId="3307164384" sldId="375"/>
            <ac:cxnSpMk id="150" creationId="{2097DA5B-AC77-9DC7-D58C-119D88854ACB}"/>
          </ac:cxnSpMkLst>
        </pc:cxnChg>
        <pc:cxnChg chg="mod">
          <ac:chgData name="Ryan Policheri" userId="7303d0affa24d542" providerId="LiveId" clId="{FE941D10-2978-4083-BD4A-10A3527F57D0}" dt="2022-12-11T04:59:10.689" v="4583" actId="1076"/>
          <ac:cxnSpMkLst>
            <pc:docMk/>
            <pc:sldMk cId="3307164384" sldId="375"/>
            <ac:cxnSpMk id="153" creationId="{9AF9FD9B-BDAE-B8A9-9895-D47E8166ABC7}"/>
          </ac:cxnSpMkLst>
        </pc:cxnChg>
        <pc:cxnChg chg="mod">
          <ac:chgData name="Ryan Policheri" userId="7303d0affa24d542" providerId="LiveId" clId="{FE941D10-2978-4083-BD4A-10A3527F57D0}" dt="2022-12-12T19:24:56.978" v="5944" actId="14100"/>
          <ac:cxnSpMkLst>
            <pc:docMk/>
            <pc:sldMk cId="3307164384" sldId="375"/>
            <ac:cxnSpMk id="155" creationId="{6A506357-E1CC-51F7-F673-A2C2AD9EDB28}"/>
          </ac:cxnSpMkLst>
        </pc:cxnChg>
        <pc:cxnChg chg="mod">
          <ac:chgData name="Ryan Policheri" userId="7303d0affa24d542" providerId="LiveId" clId="{FE941D10-2978-4083-BD4A-10A3527F57D0}" dt="2022-12-11T04:03:42.234" v="3888" actId="1076"/>
          <ac:cxnSpMkLst>
            <pc:docMk/>
            <pc:sldMk cId="3307164384" sldId="375"/>
            <ac:cxnSpMk id="158" creationId="{E3779566-6F51-0B04-F67A-C4AA927AB7AE}"/>
          </ac:cxnSpMkLst>
        </pc:cxnChg>
      </pc:sldChg>
      <pc:sldChg chg="addSp delSp modSp add mod ord delAnim modAnim">
        <pc:chgData name="Ryan Policheri" userId="7303d0affa24d542" providerId="LiveId" clId="{FE941D10-2978-4083-BD4A-10A3527F57D0}" dt="2022-12-14T16:18:37.103" v="8653" actId="20577"/>
        <pc:sldMkLst>
          <pc:docMk/>
          <pc:sldMk cId="3408987485" sldId="376"/>
        </pc:sldMkLst>
        <pc:spChg chg="mod">
          <ac:chgData name="Ryan Policheri" userId="7303d0affa24d542" providerId="LiveId" clId="{FE941D10-2978-4083-BD4A-10A3527F57D0}" dt="2022-12-11T04:08:31.731" v="4001"/>
          <ac:spMkLst>
            <pc:docMk/>
            <pc:sldMk cId="3408987485" sldId="376"/>
            <ac:spMk id="2" creationId="{B0C34670-C73A-4487-A4E2-3E4C0E592381}"/>
          </ac:spMkLst>
        </pc:spChg>
        <pc:spChg chg="add del mod">
          <ac:chgData name="Ryan Policheri" userId="7303d0affa24d542" providerId="LiveId" clId="{FE941D10-2978-4083-BD4A-10A3527F57D0}" dt="2022-12-12T19:58:57.365" v="5952" actId="478"/>
          <ac:spMkLst>
            <pc:docMk/>
            <pc:sldMk cId="3408987485" sldId="376"/>
            <ac:spMk id="3" creationId="{3CA13973-35FB-48A7-7BE5-DD1DDF5E2EDC}"/>
          </ac:spMkLst>
        </pc:spChg>
        <pc:spChg chg="add del mod">
          <ac:chgData name="Ryan Policheri" userId="7303d0affa24d542" providerId="LiveId" clId="{FE941D10-2978-4083-BD4A-10A3527F57D0}" dt="2022-12-11T05:04:19.344" v="4678" actId="478"/>
          <ac:spMkLst>
            <pc:docMk/>
            <pc:sldMk cId="3408987485" sldId="376"/>
            <ac:spMk id="3" creationId="{F092B985-6FB7-C8E9-1B52-75436B601FE8}"/>
          </ac:spMkLst>
        </pc:spChg>
        <pc:spChg chg="add del mod">
          <ac:chgData name="Ryan Policheri" userId="7303d0affa24d542" providerId="LiveId" clId="{FE941D10-2978-4083-BD4A-10A3527F57D0}" dt="2022-12-11T05:04:33.712" v="4680" actId="478"/>
          <ac:spMkLst>
            <pc:docMk/>
            <pc:sldMk cId="3408987485" sldId="376"/>
            <ac:spMk id="6" creationId="{D60A71DB-E4DF-E575-FE44-ECE18D24F0DC}"/>
          </ac:spMkLst>
        </pc:spChg>
        <pc:spChg chg="mod">
          <ac:chgData name="Ryan Policheri" userId="7303d0affa24d542" providerId="LiveId" clId="{FE941D10-2978-4083-BD4A-10A3527F57D0}" dt="2022-12-11T05:02:04.428" v="4610" actId="20577"/>
          <ac:spMkLst>
            <pc:docMk/>
            <pc:sldMk cId="3408987485" sldId="376"/>
            <ac:spMk id="7" creationId="{4020615D-A543-4487-88C5-C137E579EA0C}"/>
          </ac:spMkLst>
        </pc:spChg>
        <pc:spChg chg="del">
          <ac:chgData name="Ryan Policheri" userId="7303d0affa24d542" providerId="LiveId" clId="{FE941D10-2978-4083-BD4A-10A3527F57D0}" dt="2022-12-11T04:05:59.014" v="3904" actId="21"/>
          <ac:spMkLst>
            <pc:docMk/>
            <pc:sldMk cId="3408987485" sldId="376"/>
            <ac:spMk id="10" creationId="{AE413A37-34A9-0CB2-2996-D6CEB475CF9E}"/>
          </ac:spMkLst>
        </pc:spChg>
        <pc:spChg chg="add del mod">
          <ac:chgData name="Ryan Policheri" userId="7303d0affa24d542" providerId="LiveId" clId="{FE941D10-2978-4083-BD4A-10A3527F57D0}" dt="2022-12-11T05:04:22.652" v="4679" actId="478"/>
          <ac:spMkLst>
            <pc:docMk/>
            <pc:sldMk cId="3408987485" sldId="376"/>
            <ac:spMk id="13" creationId="{82B6957A-AF85-88EA-521A-C2D8AAF8C45E}"/>
          </ac:spMkLst>
        </pc:spChg>
        <pc:spChg chg="add mod">
          <ac:chgData name="Ryan Policheri" userId="7303d0affa24d542" providerId="LiveId" clId="{FE941D10-2978-4083-BD4A-10A3527F57D0}" dt="2022-12-12T20:02:32.621" v="6025" actId="1076"/>
          <ac:spMkLst>
            <pc:docMk/>
            <pc:sldMk cId="3408987485" sldId="376"/>
            <ac:spMk id="13" creationId="{8550F3A0-9374-8B93-8E44-8437E00EB6FF}"/>
          </ac:spMkLst>
        </pc:spChg>
        <pc:spChg chg="del">
          <ac:chgData name="Ryan Policheri" userId="7303d0affa24d542" providerId="LiveId" clId="{FE941D10-2978-4083-BD4A-10A3527F57D0}" dt="2022-12-11T04:05:59.014" v="3904" actId="21"/>
          <ac:spMkLst>
            <pc:docMk/>
            <pc:sldMk cId="3408987485" sldId="376"/>
            <ac:spMk id="14" creationId="{1F221C33-0679-15A2-7255-4DD1BBE268B1}"/>
          </ac:spMkLst>
        </pc:spChg>
        <pc:spChg chg="add mod">
          <ac:chgData name="Ryan Policheri" userId="7303d0affa24d542" providerId="LiveId" clId="{FE941D10-2978-4083-BD4A-10A3527F57D0}" dt="2022-12-12T20:03:35.606" v="6059" actId="1076"/>
          <ac:spMkLst>
            <pc:docMk/>
            <pc:sldMk cId="3408987485" sldId="376"/>
            <ac:spMk id="14" creationId="{F7DE389F-CA3A-9826-06C7-C7E8CA33624C}"/>
          </ac:spMkLst>
        </pc:spChg>
        <pc:spChg chg="add del mod">
          <ac:chgData name="Ryan Policheri" userId="7303d0affa24d542" providerId="LiveId" clId="{FE941D10-2978-4083-BD4A-10A3527F57D0}" dt="2022-12-12T19:57:57.816" v="5950" actId="478"/>
          <ac:spMkLst>
            <pc:docMk/>
            <pc:sldMk cId="3408987485" sldId="376"/>
            <ac:spMk id="15" creationId="{EA47664F-235F-CF10-F0A9-E6A438C79334}"/>
          </ac:spMkLst>
        </pc:spChg>
        <pc:spChg chg="add mod">
          <ac:chgData name="Ryan Policheri" userId="7303d0affa24d542" providerId="LiveId" clId="{FE941D10-2978-4083-BD4A-10A3527F57D0}" dt="2022-12-12T20:03:27.766" v="6058" actId="20577"/>
          <ac:spMkLst>
            <pc:docMk/>
            <pc:sldMk cId="3408987485" sldId="376"/>
            <ac:spMk id="16" creationId="{1C69C33E-56F5-D3D0-4F20-0012DDEC94C5}"/>
          </ac:spMkLst>
        </pc:spChg>
        <pc:spChg chg="add del mod">
          <ac:chgData name="Ryan Policheri" userId="7303d0affa24d542" providerId="LiveId" clId="{FE941D10-2978-4083-BD4A-10A3527F57D0}" dt="2022-12-14T16:17:04.911" v="8584" actId="20577"/>
          <ac:spMkLst>
            <pc:docMk/>
            <pc:sldMk cId="3408987485" sldId="376"/>
            <ac:spMk id="17" creationId="{1D85DC64-DF4E-ED42-00A3-88261A3E8D7E}"/>
          </ac:spMkLst>
        </pc:spChg>
        <pc:spChg chg="add mod">
          <ac:chgData name="Ryan Policheri" userId="7303d0affa24d542" providerId="LiveId" clId="{FE941D10-2978-4083-BD4A-10A3527F57D0}" dt="2022-12-14T16:18:37.103" v="8653" actId="20577"/>
          <ac:spMkLst>
            <pc:docMk/>
            <pc:sldMk cId="3408987485" sldId="376"/>
            <ac:spMk id="18" creationId="{0E6FE879-C4B2-11E4-545D-B3785737758A}"/>
          </ac:spMkLst>
        </pc:spChg>
        <pc:graphicFrameChg chg="del">
          <ac:chgData name="Ryan Policheri" userId="7303d0affa24d542" providerId="LiveId" clId="{FE941D10-2978-4083-BD4A-10A3527F57D0}" dt="2022-12-11T04:05:59.014" v="3904" actId="21"/>
          <ac:graphicFrameMkLst>
            <pc:docMk/>
            <pc:sldMk cId="3408987485" sldId="376"/>
            <ac:graphicFrameMk id="9" creationId="{59361244-BA49-D3D0-F118-F35E1F47945E}"/>
          </ac:graphicFrameMkLst>
        </pc:graphicFrameChg>
        <pc:graphicFrameChg chg="del">
          <ac:chgData name="Ryan Policheri" userId="7303d0affa24d542" providerId="LiveId" clId="{FE941D10-2978-4083-BD4A-10A3527F57D0}" dt="2022-12-11T04:05:59.014" v="3904" actId="21"/>
          <ac:graphicFrameMkLst>
            <pc:docMk/>
            <pc:sldMk cId="3408987485" sldId="376"/>
            <ac:graphicFrameMk id="17" creationId="{4D86C3C1-5521-D349-555E-6AC44E245A4D}"/>
          </ac:graphicFrameMkLst>
        </pc:graphicFrameChg>
        <pc:picChg chg="add del">
          <ac:chgData name="Ryan Policheri" userId="7303d0affa24d542" providerId="LiveId" clId="{FE941D10-2978-4083-BD4A-10A3527F57D0}" dt="2022-12-11T05:04:01.798" v="4668" actId="22"/>
          <ac:picMkLst>
            <pc:docMk/>
            <pc:sldMk cId="3408987485" sldId="376"/>
            <ac:picMk id="5" creationId="{475C9032-655A-23AD-F786-2BFD1D630BDA}"/>
          </ac:picMkLst>
        </pc:picChg>
        <pc:picChg chg="add mod">
          <ac:chgData name="Ryan Policheri" userId="7303d0affa24d542" providerId="LiveId" clId="{FE941D10-2978-4083-BD4A-10A3527F57D0}" dt="2022-12-12T20:02:34.410" v="6026" actId="1076"/>
          <ac:picMkLst>
            <pc:docMk/>
            <pc:sldMk cId="3408987485" sldId="376"/>
            <ac:picMk id="5" creationId="{835C48E4-E1CD-8E11-1354-ACAECC0D7481}"/>
          </ac:picMkLst>
        </pc:picChg>
        <pc:picChg chg="add del mod">
          <ac:chgData name="Ryan Policheri" userId="7303d0affa24d542" providerId="LiveId" clId="{FE941D10-2978-4083-BD4A-10A3527F57D0}" dt="2022-12-12T20:00:31.397" v="5969" actId="478"/>
          <ac:picMkLst>
            <pc:docMk/>
            <pc:sldMk cId="3408987485" sldId="376"/>
            <ac:picMk id="8" creationId="{064BFBE1-6681-9143-02FE-25694081F8A6}"/>
          </ac:picMkLst>
        </pc:picChg>
        <pc:picChg chg="add mod">
          <ac:chgData name="Ryan Policheri" userId="7303d0affa24d542" providerId="LiveId" clId="{FE941D10-2978-4083-BD4A-10A3527F57D0}" dt="2022-12-12T20:02:45.481" v="6028" actId="1076"/>
          <ac:picMkLst>
            <pc:docMk/>
            <pc:sldMk cId="3408987485" sldId="376"/>
            <ac:picMk id="10" creationId="{4EBF04BE-1029-A598-FC22-7BBACF8159B0}"/>
          </ac:picMkLst>
        </pc:picChg>
        <pc:picChg chg="del">
          <ac:chgData name="Ryan Policheri" userId="7303d0affa24d542" providerId="LiveId" clId="{FE941D10-2978-4083-BD4A-10A3527F57D0}" dt="2022-12-11T04:05:59.014" v="3904" actId="21"/>
          <ac:picMkLst>
            <pc:docMk/>
            <pc:sldMk cId="3408987485" sldId="376"/>
            <ac:picMk id="12" creationId="{5213E15C-17C6-AE59-F515-491E0CC2394B}"/>
          </ac:picMkLst>
        </pc:picChg>
        <pc:picChg chg="add del mod">
          <ac:chgData name="Ryan Policheri" userId="7303d0affa24d542" providerId="LiveId" clId="{FE941D10-2978-4083-BD4A-10A3527F57D0}" dt="2022-12-12T20:01:31.294" v="5983" actId="478"/>
          <ac:picMkLst>
            <pc:docMk/>
            <pc:sldMk cId="3408987485" sldId="376"/>
            <ac:picMk id="12" creationId="{7471C45F-D614-7126-1950-21BFED767A51}"/>
          </ac:picMkLst>
        </pc:picChg>
        <pc:picChg chg="del">
          <ac:chgData name="Ryan Policheri" userId="7303d0affa24d542" providerId="LiveId" clId="{FE941D10-2978-4083-BD4A-10A3527F57D0}" dt="2022-12-11T04:05:59.014" v="3904" actId="21"/>
          <ac:picMkLst>
            <pc:docMk/>
            <pc:sldMk cId="3408987485" sldId="376"/>
            <ac:picMk id="16" creationId="{FE12171F-ABFA-3B74-8AE5-46EA70839E46}"/>
          </ac:picMkLst>
        </pc:picChg>
        <pc:cxnChg chg="del">
          <ac:chgData name="Ryan Policheri" userId="7303d0affa24d542" providerId="LiveId" clId="{FE941D10-2978-4083-BD4A-10A3527F57D0}" dt="2022-12-11T04:05:59.014" v="3904" actId="21"/>
          <ac:cxnSpMkLst>
            <pc:docMk/>
            <pc:sldMk cId="3408987485" sldId="376"/>
            <ac:cxnSpMk id="8" creationId="{692ACC7D-28E9-02BA-9670-6429CE9530D0}"/>
          </ac:cxnSpMkLst>
        </pc:cxnChg>
      </pc:sldChg>
      <pc:sldChg chg="addSp delSp modSp add mod ord modAnim">
        <pc:chgData name="Ryan Policheri" userId="7303d0affa24d542" providerId="LiveId" clId="{FE941D10-2978-4083-BD4A-10A3527F57D0}" dt="2022-12-14T18:34:26.719" v="8662"/>
        <pc:sldMkLst>
          <pc:docMk/>
          <pc:sldMk cId="2330720339" sldId="377"/>
        </pc:sldMkLst>
        <pc:spChg chg="mod">
          <ac:chgData name="Ryan Policheri" userId="7303d0affa24d542" providerId="LiveId" clId="{FE941D10-2978-4083-BD4A-10A3527F57D0}" dt="2022-12-11T04:08:27.798" v="4000"/>
          <ac:spMkLst>
            <pc:docMk/>
            <pc:sldMk cId="2330720339" sldId="377"/>
            <ac:spMk id="2" creationId="{B0C34670-C73A-4487-A4E2-3E4C0E592381}"/>
          </ac:spMkLst>
        </pc:spChg>
        <pc:spChg chg="add del mod">
          <ac:chgData name="Ryan Policheri" userId="7303d0affa24d542" providerId="LiveId" clId="{FE941D10-2978-4083-BD4A-10A3527F57D0}" dt="2022-12-11T04:15:04.515" v="4018" actId="767"/>
          <ac:spMkLst>
            <pc:docMk/>
            <pc:sldMk cId="2330720339" sldId="377"/>
            <ac:spMk id="4" creationId="{DAD577CD-B6F3-C092-8FB0-AE182625ED07}"/>
          </ac:spMkLst>
        </pc:spChg>
        <pc:spChg chg="add del mod">
          <ac:chgData name="Ryan Policheri" userId="7303d0affa24d542" providerId="LiveId" clId="{FE941D10-2978-4083-BD4A-10A3527F57D0}" dt="2022-12-11T04:17:04.262" v="4166" actId="478"/>
          <ac:spMkLst>
            <pc:docMk/>
            <pc:sldMk cId="2330720339" sldId="377"/>
            <ac:spMk id="5" creationId="{99398B12-C955-64C0-B483-A7B40A9F80B2}"/>
          </ac:spMkLst>
        </pc:spChg>
        <pc:spChg chg="del mod">
          <ac:chgData name="Ryan Policheri" userId="7303d0affa24d542" providerId="LiveId" clId="{FE941D10-2978-4083-BD4A-10A3527F57D0}" dt="2022-12-11T05:07:47.953" v="4695" actId="478"/>
          <ac:spMkLst>
            <pc:docMk/>
            <pc:sldMk cId="2330720339" sldId="377"/>
            <ac:spMk id="6" creationId="{697FCE00-9143-44CC-BD42-47743F085623}"/>
          </ac:spMkLst>
        </pc:spChg>
        <pc:spChg chg="mod">
          <ac:chgData name="Ryan Policheri" userId="7303d0affa24d542" providerId="LiveId" clId="{FE941D10-2978-4083-BD4A-10A3527F57D0}" dt="2022-12-11T04:07:10.587" v="3938" actId="20577"/>
          <ac:spMkLst>
            <pc:docMk/>
            <pc:sldMk cId="2330720339" sldId="377"/>
            <ac:spMk id="7" creationId="{4020615D-A543-4487-88C5-C137E579EA0C}"/>
          </ac:spMkLst>
        </pc:spChg>
        <pc:spChg chg="add mod">
          <ac:chgData name="Ryan Policheri" userId="7303d0affa24d542" providerId="LiveId" clId="{FE941D10-2978-4083-BD4A-10A3527F57D0}" dt="2022-12-14T18:34:26.719" v="8662"/>
          <ac:spMkLst>
            <pc:docMk/>
            <pc:sldMk cId="2330720339" sldId="377"/>
            <ac:spMk id="8" creationId="{1E186B5E-96BF-83CE-C288-59420AACBD92}"/>
          </ac:spMkLst>
        </pc:spChg>
        <pc:spChg chg="add mod">
          <ac:chgData name="Ryan Policheri" userId="7303d0affa24d542" providerId="LiveId" clId="{FE941D10-2978-4083-BD4A-10A3527F57D0}" dt="2022-12-11T04:20:57.781" v="4303" actId="1076"/>
          <ac:spMkLst>
            <pc:docMk/>
            <pc:sldMk cId="2330720339" sldId="377"/>
            <ac:spMk id="9" creationId="{A3475769-FEB5-D017-F267-AA65F613E360}"/>
          </ac:spMkLst>
        </pc:spChg>
        <pc:spChg chg="add del mod">
          <ac:chgData name="Ryan Policheri" userId="7303d0affa24d542" providerId="LiveId" clId="{FE941D10-2978-4083-BD4A-10A3527F57D0}" dt="2022-12-11T05:07:49.926" v="4696" actId="478"/>
          <ac:spMkLst>
            <pc:docMk/>
            <pc:sldMk cId="2330720339" sldId="377"/>
            <ac:spMk id="11" creationId="{36CEB06B-9A42-F1B1-6387-DE9AD7B4C906}"/>
          </ac:spMkLst>
        </pc:spChg>
        <pc:graphicFrameChg chg="add mod">
          <ac:chgData name="Ryan Policheri" userId="7303d0affa24d542" providerId="LiveId" clId="{FE941D10-2978-4083-BD4A-10A3527F57D0}" dt="2022-12-11T04:15:19.516" v="4022" actId="1076"/>
          <ac:graphicFrameMkLst>
            <pc:docMk/>
            <pc:sldMk cId="2330720339" sldId="377"/>
            <ac:graphicFrameMk id="3" creationId="{9F08473B-B656-473C-B2F1-AE9A0E8B2F98}"/>
          </ac:graphicFrameMkLst>
        </pc:graphicFrameChg>
      </pc:sldChg>
      <pc:sldChg chg="addSp delSp modSp add mod modAnim">
        <pc:chgData name="Ryan Policheri" userId="7303d0affa24d542" providerId="LiveId" clId="{FE941D10-2978-4083-BD4A-10A3527F57D0}" dt="2022-12-11T04:52:42.934" v="4545" actId="1076"/>
        <pc:sldMkLst>
          <pc:docMk/>
          <pc:sldMk cId="1263560769" sldId="378"/>
        </pc:sldMkLst>
        <pc:spChg chg="del mod">
          <ac:chgData name="Ryan Policheri" userId="7303d0affa24d542" providerId="LiveId" clId="{FE941D10-2978-4083-BD4A-10A3527F57D0}" dt="2022-12-11T04:49:18.943" v="4485" actId="478"/>
          <ac:spMkLst>
            <pc:docMk/>
            <pc:sldMk cId="1263560769" sldId="378"/>
            <ac:spMk id="6" creationId="{697FCE00-9143-44CC-BD42-47743F085623}"/>
          </ac:spMkLst>
        </pc:spChg>
        <pc:spChg chg="mod">
          <ac:chgData name="Ryan Policheri" userId="7303d0affa24d542" providerId="LiveId" clId="{FE941D10-2978-4083-BD4A-10A3527F57D0}" dt="2022-12-11T04:52:17.499" v="4540" actId="20578"/>
          <ac:spMkLst>
            <pc:docMk/>
            <pc:sldMk cId="1263560769" sldId="378"/>
            <ac:spMk id="8" creationId="{1E186B5E-96BF-83CE-C288-59420AACBD92}"/>
          </ac:spMkLst>
        </pc:spChg>
        <pc:spChg chg="mod">
          <ac:chgData name="Ryan Policheri" userId="7303d0affa24d542" providerId="LiveId" clId="{FE941D10-2978-4083-BD4A-10A3527F57D0}" dt="2022-12-11T04:52:42.934" v="4545" actId="1076"/>
          <ac:spMkLst>
            <pc:docMk/>
            <pc:sldMk cId="1263560769" sldId="378"/>
            <ac:spMk id="9" creationId="{A3475769-FEB5-D017-F267-AA65F613E360}"/>
          </ac:spMkLst>
        </pc:spChg>
        <pc:spChg chg="add del mod">
          <ac:chgData name="Ryan Policheri" userId="7303d0affa24d542" providerId="LiveId" clId="{FE941D10-2978-4083-BD4A-10A3527F57D0}" dt="2022-12-11T04:49:26.053" v="4489" actId="478"/>
          <ac:spMkLst>
            <pc:docMk/>
            <pc:sldMk cId="1263560769" sldId="378"/>
            <ac:spMk id="13" creationId="{54DB06CA-3F04-8279-3FFF-A5B31A710C13}"/>
          </ac:spMkLst>
        </pc:spChg>
        <pc:graphicFrameChg chg="del">
          <ac:chgData name="Ryan Policheri" userId="7303d0affa24d542" providerId="LiveId" clId="{FE941D10-2978-4083-BD4A-10A3527F57D0}" dt="2022-12-11T04:22:12.271" v="4437" actId="478"/>
          <ac:graphicFrameMkLst>
            <pc:docMk/>
            <pc:sldMk cId="1263560769" sldId="378"/>
            <ac:graphicFrameMk id="3" creationId="{9F08473B-B656-473C-B2F1-AE9A0E8B2F98}"/>
          </ac:graphicFrameMkLst>
        </pc:graphicFrameChg>
        <pc:picChg chg="add del mod ord">
          <ac:chgData name="Ryan Policheri" userId="7303d0affa24d542" providerId="LiveId" clId="{FE941D10-2978-4083-BD4A-10A3527F57D0}" dt="2022-12-11T04:47:15.823" v="4477" actId="478"/>
          <ac:picMkLst>
            <pc:docMk/>
            <pc:sldMk cId="1263560769" sldId="378"/>
            <ac:picMk id="5" creationId="{D921C919-FE20-F622-C29A-0EB0D4C2AD95}"/>
          </ac:picMkLst>
        </pc:picChg>
        <pc:picChg chg="add del mod ord">
          <ac:chgData name="Ryan Policheri" userId="7303d0affa24d542" providerId="LiveId" clId="{FE941D10-2978-4083-BD4A-10A3527F57D0}" dt="2022-12-11T04:50:35.353" v="4492" actId="478"/>
          <ac:picMkLst>
            <pc:docMk/>
            <pc:sldMk cId="1263560769" sldId="378"/>
            <ac:picMk id="11" creationId="{FEA46452-A9BC-9E60-087A-90C316C96424}"/>
          </ac:picMkLst>
        </pc:picChg>
        <pc:picChg chg="add mod ord">
          <ac:chgData name="Ryan Policheri" userId="7303d0affa24d542" providerId="LiveId" clId="{FE941D10-2978-4083-BD4A-10A3527F57D0}" dt="2022-12-11T04:52:38.341" v="4544" actId="1076"/>
          <ac:picMkLst>
            <pc:docMk/>
            <pc:sldMk cId="1263560769" sldId="378"/>
            <ac:picMk id="15" creationId="{4101EC4A-1850-E780-8517-BAA7DCC045E8}"/>
          </ac:picMkLst>
        </pc:picChg>
      </pc:sldChg>
      <pc:sldChg chg="addSp delSp modSp add mod ord modAnim">
        <pc:chgData name="Ryan Policheri" userId="7303d0affa24d542" providerId="LiveId" clId="{FE941D10-2978-4083-BD4A-10A3527F57D0}" dt="2022-12-12T05:45:12.319" v="4866"/>
        <pc:sldMkLst>
          <pc:docMk/>
          <pc:sldMk cId="1714562449" sldId="379"/>
        </pc:sldMkLst>
        <pc:spChg chg="mod">
          <ac:chgData name="Ryan Policheri" userId="7303d0affa24d542" providerId="LiveId" clId="{FE941D10-2978-4083-BD4A-10A3527F57D0}" dt="2022-12-12T05:42:38.533" v="4824" actId="20577"/>
          <ac:spMkLst>
            <pc:docMk/>
            <pc:sldMk cId="1714562449" sldId="379"/>
            <ac:spMk id="2" creationId="{B0C34670-C73A-4487-A4E2-3E4C0E592381}"/>
          </ac:spMkLst>
        </pc:spChg>
        <pc:spChg chg="mod">
          <ac:chgData name="Ryan Policheri" userId="7303d0affa24d542" providerId="LiveId" clId="{FE941D10-2978-4083-BD4A-10A3527F57D0}" dt="2022-12-12T05:41:11.118" v="4798"/>
          <ac:spMkLst>
            <pc:docMk/>
            <pc:sldMk cId="1714562449" sldId="379"/>
            <ac:spMk id="4" creationId="{2B7C20C6-698F-4A52-B5AD-CA8155EBD668}"/>
          </ac:spMkLst>
        </pc:spChg>
        <pc:spChg chg="mod">
          <ac:chgData name="Ryan Policheri" userId="7303d0affa24d542" providerId="LiveId" clId="{FE941D10-2978-4083-BD4A-10A3527F57D0}" dt="2022-12-12T05:39:29.292" v="4777" actId="1076"/>
          <ac:spMkLst>
            <pc:docMk/>
            <pc:sldMk cId="1714562449" sldId="379"/>
            <ac:spMk id="19" creationId="{B32BFB5F-9BF9-9BBF-CC8E-4B143B280E2F}"/>
          </ac:spMkLst>
        </pc:spChg>
        <pc:spChg chg="mod">
          <ac:chgData name="Ryan Policheri" userId="7303d0affa24d542" providerId="LiveId" clId="{FE941D10-2978-4083-BD4A-10A3527F57D0}" dt="2022-12-12T05:39:32.898" v="4778" actId="1076"/>
          <ac:spMkLst>
            <pc:docMk/>
            <pc:sldMk cId="1714562449" sldId="379"/>
            <ac:spMk id="20" creationId="{45BDE5F8-68E1-B964-D945-3FDEEE2F9F49}"/>
          </ac:spMkLst>
        </pc:spChg>
        <pc:picChg chg="add mod">
          <ac:chgData name="Ryan Policheri" userId="7303d0affa24d542" providerId="LiveId" clId="{FE941D10-2978-4083-BD4A-10A3527F57D0}" dt="2022-12-12T05:42:22.094" v="4819" actId="1076"/>
          <ac:picMkLst>
            <pc:docMk/>
            <pc:sldMk cId="1714562449" sldId="379"/>
            <ac:picMk id="3" creationId="{D2C1941B-C391-E959-A398-AC71B8116ADB}"/>
          </ac:picMkLst>
        </pc:picChg>
        <pc:picChg chg="add mod">
          <ac:chgData name="Ryan Policheri" userId="7303d0affa24d542" providerId="LiveId" clId="{FE941D10-2978-4083-BD4A-10A3527F57D0}" dt="2022-12-12T05:44:55.656" v="4862" actId="1076"/>
          <ac:picMkLst>
            <pc:docMk/>
            <pc:sldMk cId="1714562449" sldId="379"/>
            <ac:picMk id="5" creationId="{3A8F78E7-0BD5-194E-BDB7-70CF5036C4D8}"/>
          </ac:picMkLst>
        </pc:picChg>
        <pc:picChg chg="add mod">
          <ac:chgData name="Ryan Policheri" userId="7303d0affa24d542" providerId="LiveId" clId="{FE941D10-2978-4083-BD4A-10A3527F57D0}" dt="2022-12-12T05:41:25.433" v="4803" actId="1076"/>
          <ac:picMkLst>
            <pc:docMk/>
            <pc:sldMk cId="1714562449" sldId="379"/>
            <ac:picMk id="6" creationId="{7FD84768-5127-95AA-55D3-CB89E8118F11}"/>
          </ac:picMkLst>
        </pc:picChg>
        <pc:picChg chg="add mod">
          <ac:chgData name="Ryan Policheri" userId="7303d0affa24d542" providerId="LiveId" clId="{FE941D10-2978-4083-BD4A-10A3527F57D0}" dt="2022-12-12T05:45:00.107" v="4863" actId="1076"/>
          <ac:picMkLst>
            <pc:docMk/>
            <pc:sldMk cId="1714562449" sldId="379"/>
            <ac:picMk id="7" creationId="{AB14AF96-44F8-7E12-A50C-B4F90786DA97}"/>
          </ac:picMkLst>
        </pc:picChg>
        <pc:picChg chg="add del mod">
          <ac:chgData name="Ryan Policheri" userId="7303d0affa24d542" providerId="LiveId" clId="{FE941D10-2978-4083-BD4A-10A3527F57D0}" dt="2022-12-12T05:43:28.101" v="4849" actId="21"/>
          <ac:picMkLst>
            <pc:docMk/>
            <pc:sldMk cId="1714562449" sldId="379"/>
            <ac:picMk id="8" creationId="{514A3E79-7B5C-DD71-6DBE-02F60EFC07F0}"/>
          </ac:picMkLst>
        </pc:picChg>
        <pc:picChg chg="del">
          <ac:chgData name="Ryan Policheri" userId="7303d0affa24d542" providerId="LiveId" clId="{FE941D10-2978-4083-BD4A-10A3527F57D0}" dt="2022-12-12T05:39:16.588" v="4772" actId="478"/>
          <ac:picMkLst>
            <pc:docMk/>
            <pc:sldMk cId="1714562449" sldId="379"/>
            <ac:picMk id="9" creationId="{97818DFD-07A4-EDD4-469B-F5AD637E592E}"/>
          </ac:picMkLst>
        </pc:picChg>
        <pc:picChg chg="add mod">
          <ac:chgData name="Ryan Policheri" userId="7303d0affa24d542" providerId="LiveId" clId="{FE941D10-2978-4083-BD4A-10A3527F57D0}" dt="2022-12-12T05:44:53.180" v="4861" actId="1076"/>
          <ac:picMkLst>
            <pc:docMk/>
            <pc:sldMk cId="1714562449" sldId="379"/>
            <ac:picMk id="10" creationId="{6D72F8BB-9B97-51FD-9C47-B20D43CC0123}"/>
          </ac:picMkLst>
        </pc:picChg>
        <pc:picChg chg="add del mod">
          <ac:chgData name="Ryan Policheri" userId="7303d0affa24d542" providerId="LiveId" clId="{FE941D10-2978-4083-BD4A-10A3527F57D0}" dt="2022-12-12T05:41:21.462" v="4802" actId="21"/>
          <ac:picMkLst>
            <pc:docMk/>
            <pc:sldMk cId="1714562449" sldId="379"/>
            <ac:picMk id="11" creationId="{28B8316B-366C-6624-66AB-19B53D42BD01}"/>
          </ac:picMkLst>
        </pc:picChg>
        <pc:picChg chg="mod">
          <ac:chgData name="Ryan Policheri" userId="7303d0affa24d542" providerId="LiveId" clId="{FE941D10-2978-4083-BD4A-10A3527F57D0}" dt="2022-12-12T05:39:32.898" v="4778" actId="1076"/>
          <ac:picMkLst>
            <pc:docMk/>
            <pc:sldMk cId="1714562449" sldId="379"/>
            <ac:picMk id="12" creationId="{097BF858-D2FC-68A3-54EF-C8C10C639C92}"/>
          </ac:picMkLst>
        </pc:picChg>
        <pc:picChg chg="del">
          <ac:chgData name="Ryan Policheri" userId="7303d0affa24d542" providerId="LiveId" clId="{FE941D10-2978-4083-BD4A-10A3527F57D0}" dt="2022-12-12T05:39:14.456" v="4770" actId="478"/>
          <ac:picMkLst>
            <pc:docMk/>
            <pc:sldMk cId="1714562449" sldId="379"/>
            <ac:picMk id="14" creationId="{C02E64F4-8370-5C2A-4320-A21403C3CB34}"/>
          </ac:picMkLst>
        </pc:picChg>
        <pc:picChg chg="del">
          <ac:chgData name="Ryan Policheri" userId="7303d0affa24d542" providerId="LiveId" clId="{FE941D10-2978-4083-BD4A-10A3527F57D0}" dt="2022-12-12T05:39:15.719" v="4771" actId="478"/>
          <ac:picMkLst>
            <pc:docMk/>
            <pc:sldMk cId="1714562449" sldId="379"/>
            <ac:picMk id="18" creationId="{1779015E-7FD1-3E9D-1282-A8C46D02E560}"/>
          </ac:picMkLst>
        </pc:picChg>
      </pc:sldChg>
      <pc:sldChg chg="add del">
        <pc:chgData name="Ryan Policheri" userId="7303d0affa24d542" providerId="LiveId" clId="{FE941D10-2978-4083-BD4A-10A3527F57D0}" dt="2022-12-12T05:33:23.113" v="4740"/>
        <pc:sldMkLst>
          <pc:docMk/>
          <pc:sldMk cId="3128622498" sldId="379"/>
        </pc:sldMkLst>
      </pc:sldChg>
      <pc:sldChg chg="addSp modSp add mod ord modAnim">
        <pc:chgData name="Ryan Policheri" userId="7303d0affa24d542" providerId="LiveId" clId="{FE941D10-2978-4083-BD4A-10A3527F57D0}" dt="2022-12-12T23:40:07.388" v="6952" actId="20577"/>
        <pc:sldMkLst>
          <pc:docMk/>
          <pc:sldMk cId="1535273288" sldId="380"/>
        </pc:sldMkLst>
        <pc:spChg chg="mod">
          <ac:chgData name="Ryan Policheri" userId="7303d0affa24d542" providerId="LiveId" clId="{FE941D10-2978-4083-BD4A-10A3527F57D0}" dt="2022-12-12T23:40:07.388" v="6952" actId="20577"/>
          <ac:spMkLst>
            <pc:docMk/>
            <pc:sldMk cId="1535273288" sldId="380"/>
            <ac:spMk id="4" creationId="{2B7C20C6-698F-4A52-B5AD-CA8155EBD668}"/>
          </ac:spMkLst>
        </pc:spChg>
        <pc:spChg chg="add mod">
          <ac:chgData name="Ryan Policheri" userId="7303d0affa24d542" providerId="LiveId" clId="{FE941D10-2978-4083-BD4A-10A3527F57D0}" dt="2022-12-12T06:14:53.786" v="5592" actId="1076"/>
          <ac:spMkLst>
            <pc:docMk/>
            <pc:sldMk cId="1535273288" sldId="380"/>
            <ac:spMk id="24" creationId="{53D6EFEC-B39A-8DEE-45BE-ED0717445928}"/>
          </ac:spMkLst>
        </pc:spChg>
        <pc:spChg chg="add mod">
          <ac:chgData name="Ryan Policheri" userId="7303d0affa24d542" providerId="LiveId" clId="{FE941D10-2978-4083-BD4A-10A3527F57D0}" dt="2022-12-12T06:15:39.375" v="5603" actId="1076"/>
          <ac:spMkLst>
            <pc:docMk/>
            <pc:sldMk cId="1535273288" sldId="380"/>
            <ac:spMk id="25" creationId="{0B7AAE26-308A-B642-BE0F-B77304976204}"/>
          </ac:spMkLst>
        </pc:spChg>
        <pc:spChg chg="add mod">
          <ac:chgData name="Ryan Policheri" userId="7303d0affa24d542" providerId="LiveId" clId="{FE941D10-2978-4083-BD4A-10A3527F57D0}" dt="2022-12-12T06:16:37.505" v="5639" actId="1076"/>
          <ac:spMkLst>
            <pc:docMk/>
            <pc:sldMk cId="1535273288" sldId="380"/>
            <ac:spMk id="26" creationId="{9D03D679-4727-7DE4-C90F-CFB75A5B9AF9}"/>
          </ac:spMkLst>
        </pc:spChg>
        <pc:picChg chg="mod">
          <ac:chgData name="Ryan Policheri" userId="7303d0affa24d542" providerId="LiveId" clId="{FE941D10-2978-4083-BD4A-10A3527F57D0}" dt="2022-12-12T06:14:22.339" v="5587" actId="1076"/>
          <ac:picMkLst>
            <pc:docMk/>
            <pc:sldMk cId="1535273288" sldId="380"/>
            <ac:picMk id="3" creationId="{D2C1941B-C391-E959-A398-AC71B8116ADB}"/>
          </ac:picMkLst>
        </pc:picChg>
        <pc:picChg chg="mod">
          <ac:chgData name="Ryan Policheri" userId="7303d0affa24d542" providerId="LiveId" clId="{FE941D10-2978-4083-BD4A-10A3527F57D0}" dt="2022-12-12T06:07:19.201" v="5537" actId="1076"/>
          <ac:picMkLst>
            <pc:docMk/>
            <pc:sldMk cId="1535273288" sldId="380"/>
            <ac:picMk id="10" creationId="{6D72F8BB-9B97-51FD-9C47-B20D43CC0123}"/>
          </ac:picMkLst>
        </pc:picChg>
        <pc:cxnChg chg="add mod">
          <ac:chgData name="Ryan Policheri" userId="7303d0affa24d542" providerId="LiveId" clId="{FE941D10-2978-4083-BD4A-10A3527F57D0}" dt="2022-12-12T06:13:25.122" v="5556" actId="14100"/>
          <ac:cxnSpMkLst>
            <pc:docMk/>
            <pc:sldMk cId="1535273288" sldId="380"/>
            <ac:cxnSpMk id="14" creationId="{E462E866-7A0C-7D63-9E4E-885C1989D26A}"/>
          </ac:cxnSpMkLst>
        </pc:cxnChg>
        <pc:cxnChg chg="add mod">
          <ac:chgData name="Ryan Policheri" userId="7303d0affa24d542" providerId="LiveId" clId="{FE941D10-2978-4083-BD4A-10A3527F57D0}" dt="2022-12-12T06:13:03.974" v="5554" actId="1076"/>
          <ac:cxnSpMkLst>
            <pc:docMk/>
            <pc:sldMk cId="1535273288" sldId="380"/>
            <ac:cxnSpMk id="18" creationId="{D0F7CDB5-8902-E763-80ED-37CEAFD0BC45}"/>
          </ac:cxnSpMkLst>
        </pc:cxnChg>
      </pc:sldChg>
      <pc:sldChg chg="addSp delSp modSp add mod ord">
        <pc:chgData name="Ryan Policheri" userId="7303d0affa24d542" providerId="LiveId" clId="{FE941D10-2978-4083-BD4A-10A3527F57D0}" dt="2022-12-13T04:34:07.852" v="7808" actId="20577"/>
        <pc:sldMkLst>
          <pc:docMk/>
          <pc:sldMk cId="1978850729" sldId="381"/>
        </pc:sldMkLst>
        <pc:spChg chg="mod">
          <ac:chgData name="Ryan Policheri" userId="7303d0affa24d542" providerId="LiveId" clId="{FE941D10-2978-4083-BD4A-10A3527F57D0}" dt="2022-12-12T05:58:55.679" v="5496" actId="20577"/>
          <ac:spMkLst>
            <pc:docMk/>
            <pc:sldMk cId="1978850729" sldId="381"/>
            <ac:spMk id="2" creationId="{B0C34670-C73A-4487-A4E2-3E4C0E592381}"/>
          </ac:spMkLst>
        </pc:spChg>
        <pc:spChg chg="mod">
          <ac:chgData name="Ryan Policheri" userId="7303d0affa24d542" providerId="LiveId" clId="{FE941D10-2978-4083-BD4A-10A3527F57D0}" dt="2022-12-13T04:34:07.852" v="7808" actId="20577"/>
          <ac:spMkLst>
            <pc:docMk/>
            <pc:sldMk cId="1978850729" sldId="381"/>
            <ac:spMk id="6" creationId="{697FCE00-9143-44CC-BD42-47743F085623}"/>
          </ac:spMkLst>
        </pc:spChg>
        <pc:spChg chg="mod">
          <ac:chgData name="Ryan Policheri" userId="7303d0affa24d542" providerId="LiveId" clId="{FE941D10-2978-4083-BD4A-10A3527F57D0}" dt="2022-12-12T23:39:56.307" v="6930" actId="20577"/>
          <ac:spMkLst>
            <pc:docMk/>
            <pc:sldMk cId="1978850729" sldId="381"/>
            <ac:spMk id="7" creationId="{4020615D-A543-4487-88C5-C137E579EA0C}"/>
          </ac:spMkLst>
        </pc:spChg>
        <pc:picChg chg="add del mod">
          <ac:chgData name="Ryan Policheri" userId="7303d0affa24d542" providerId="LiveId" clId="{FE941D10-2978-4083-BD4A-10A3527F57D0}" dt="2022-12-13T04:34:02.509" v="7807" actId="478"/>
          <ac:picMkLst>
            <pc:docMk/>
            <pc:sldMk cId="1978850729" sldId="381"/>
            <ac:picMk id="4" creationId="{5C1CC266-8A3E-917C-DC3B-F4E940DDADD7}"/>
          </ac:picMkLst>
        </pc:picChg>
      </pc:sldChg>
      <pc:sldChg chg="add del">
        <pc:chgData name="Ryan Policheri" userId="7303d0affa24d542" providerId="LiveId" clId="{FE941D10-2978-4083-BD4A-10A3527F57D0}" dt="2022-12-12T05:55:29.932" v="5022" actId="2890"/>
        <pc:sldMkLst>
          <pc:docMk/>
          <pc:sldMk cId="2457593555" sldId="381"/>
        </pc:sldMkLst>
      </pc:sldChg>
      <pc:sldChg chg="addSp delSp modSp add del mod modClrScheme chgLayout">
        <pc:chgData name="Ryan Policheri" userId="7303d0affa24d542" providerId="LiveId" clId="{FE941D10-2978-4083-BD4A-10A3527F57D0}" dt="2022-12-12T06:53:51.355" v="5930" actId="47"/>
        <pc:sldMkLst>
          <pc:docMk/>
          <pc:sldMk cId="736532940" sldId="382"/>
        </pc:sldMkLst>
        <pc:spChg chg="mod">
          <ac:chgData name="Ryan Policheri" userId="7303d0affa24d542" providerId="LiveId" clId="{FE941D10-2978-4083-BD4A-10A3527F57D0}" dt="2022-12-12T06:53:49.711" v="5929" actId="26606"/>
          <ac:spMkLst>
            <pc:docMk/>
            <pc:sldMk cId="736532940" sldId="382"/>
            <ac:spMk id="2" creationId="{B0C34670-C73A-4487-A4E2-3E4C0E592381}"/>
          </ac:spMkLst>
        </pc:spChg>
        <pc:spChg chg="mod ord">
          <ac:chgData name="Ryan Policheri" userId="7303d0affa24d542" providerId="LiveId" clId="{FE941D10-2978-4083-BD4A-10A3527F57D0}" dt="2022-12-12T06:53:49.711" v="5929" actId="26606"/>
          <ac:spMkLst>
            <pc:docMk/>
            <pc:sldMk cId="736532940" sldId="382"/>
            <ac:spMk id="4" creationId="{2B7C20C6-698F-4A52-B5AD-CA8155EBD668}"/>
          </ac:spMkLst>
        </pc:spChg>
        <pc:spChg chg="add del mod">
          <ac:chgData name="Ryan Policheri" userId="7303d0affa24d542" providerId="LiveId" clId="{FE941D10-2978-4083-BD4A-10A3527F57D0}" dt="2022-12-12T06:53:45.175" v="5926" actId="26606"/>
          <ac:spMkLst>
            <pc:docMk/>
            <pc:sldMk cId="736532940" sldId="382"/>
            <ac:spMk id="10" creationId="{FF3A875E-A789-0765-50BD-802FAF833339}"/>
          </ac:spMkLst>
        </pc:spChg>
        <pc:picChg chg="add mod">
          <ac:chgData name="Ryan Policheri" userId="7303d0affa24d542" providerId="LiveId" clId="{FE941D10-2978-4083-BD4A-10A3527F57D0}" dt="2022-12-12T06:53:49.711" v="5929" actId="26606"/>
          <ac:picMkLst>
            <pc:docMk/>
            <pc:sldMk cId="736532940" sldId="382"/>
            <ac:picMk id="5" creationId="{5D8E9625-A388-CC89-BD3A-E92AE179EC6B}"/>
          </ac:picMkLst>
        </pc:picChg>
        <pc:picChg chg="del">
          <ac:chgData name="Ryan Policheri" userId="7303d0affa24d542" providerId="LiveId" clId="{FE941D10-2978-4083-BD4A-10A3527F57D0}" dt="2022-12-12T06:53:35.582" v="5918" actId="478"/>
          <ac:picMkLst>
            <pc:docMk/>
            <pc:sldMk cId="736532940" sldId="382"/>
            <ac:picMk id="17" creationId="{6A7714AC-13EC-77E2-38E7-A677E4122706}"/>
          </ac:picMkLst>
        </pc:picChg>
      </pc:sldChg>
      <pc:sldChg chg="addSp delSp modSp new mod modClrScheme chgLayout">
        <pc:chgData name="Ryan Policheri" userId="7303d0affa24d542" providerId="LiveId" clId="{FE941D10-2978-4083-BD4A-10A3527F57D0}" dt="2022-12-13T03:58:19.894" v="7047"/>
        <pc:sldMkLst>
          <pc:docMk/>
          <pc:sldMk cId="1300110466" sldId="382"/>
        </pc:sldMkLst>
        <pc:spChg chg="mod ord">
          <ac:chgData name="Ryan Policheri" userId="7303d0affa24d542" providerId="LiveId" clId="{FE941D10-2978-4083-BD4A-10A3527F57D0}" dt="2022-12-13T03:58:19.894" v="7047"/>
          <ac:spMkLst>
            <pc:docMk/>
            <pc:sldMk cId="1300110466" sldId="382"/>
            <ac:spMk id="2" creationId="{D5CA4E31-0895-CF4A-8DFA-63CC9D8776AD}"/>
          </ac:spMkLst>
        </pc:spChg>
        <pc:picChg chg="add del mod">
          <ac:chgData name="Ryan Policheri" userId="7303d0affa24d542" providerId="LiveId" clId="{FE941D10-2978-4083-BD4A-10A3527F57D0}" dt="2022-12-13T03:58:05.229" v="7043" actId="478"/>
          <ac:picMkLst>
            <pc:docMk/>
            <pc:sldMk cId="1300110466" sldId="382"/>
            <ac:picMk id="4" creationId="{387279D2-4E5F-57B9-6E9A-2575BCD86830}"/>
          </ac:picMkLst>
        </pc:picChg>
        <pc:picChg chg="add del">
          <ac:chgData name="Ryan Policheri" userId="7303d0affa24d542" providerId="LiveId" clId="{FE941D10-2978-4083-BD4A-10A3527F57D0}" dt="2022-12-13T03:57:54.479" v="7037" actId="22"/>
          <ac:picMkLst>
            <pc:docMk/>
            <pc:sldMk cId="1300110466" sldId="382"/>
            <ac:picMk id="5" creationId="{A53D2B56-CC35-3041-BCB4-079654675252}"/>
          </ac:picMkLst>
        </pc:picChg>
        <pc:picChg chg="add del mod">
          <ac:chgData name="Ryan Policheri" userId="7303d0affa24d542" providerId="LiveId" clId="{FE941D10-2978-4083-BD4A-10A3527F57D0}" dt="2022-12-13T03:57:59.597" v="7041" actId="22"/>
          <ac:picMkLst>
            <pc:docMk/>
            <pc:sldMk cId="1300110466" sldId="382"/>
            <ac:picMk id="7" creationId="{E1759D0E-F280-5BBD-346B-0D49825B9335}"/>
          </ac:picMkLst>
        </pc:picChg>
        <pc:picChg chg="add mod">
          <ac:chgData name="Ryan Policheri" userId="7303d0affa24d542" providerId="LiveId" clId="{FE941D10-2978-4083-BD4A-10A3527F57D0}" dt="2022-12-13T03:58:13" v="7046" actId="1076"/>
          <ac:picMkLst>
            <pc:docMk/>
            <pc:sldMk cId="1300110466" sldId="382"/>
            <ac:picMk id="9" creationId="{4318E9C7-16A9-11BD-0AB6-D34C02F08E37}"/>
          </ac:picMkLst>
        </pc:picChg>
      </pc:sldChg>
      <pc:sldChg chg="addSp delSp modSp new mod modClrScheme modAnim chgLayout">
        <pc:chgData name="Ryan Policheri" userId="7303d0affa24d542" providerId="LiveId" clId="{FE941D10-2978-4083-BD4A-10A3527F57D0}" dt="2022-12-14T00:20:29.316" v="8479" actId="14100"/>
        <pc:sldMkLst>
          <pc:docMk/>
          <pc:sldMk cId="2536182464" sldId="383"/>
        </pc:sldMkLst>
        <pc:spChg chg="mod ord">
          <ac:chgData name="Ryan Policheri" userId="7303d0affa24d542" providerId="LiveId" clId="{FE941D10-2978-4083-BD4A-10A3527F57D0}" dt="2022-12-12T20:51:45.371" v="6351" actId="700"/>
          <ac:spMkLst>
            <pc:docMk/>
            <pc:sldMk cId="2536182464" sldId="383"/>
            <ac:spMk id="2" creationId="{BE62BE1B-E9D6-F615-4675-557545A7C729}"/>
          </ac:spMkLst>
        </pc:spChg>
        <pc:spChg chg="add del mod">
          <ac:chgData name="Ryan Policheri" userId="7303d0affa24d542" providerId="LiveId" clId="{FE941D10-2978-4083-BD4A-10A3527F57D0}" dt="2022-12-12T20:51:31.034" v="6347" actId="478"/>
          <ac:spMkLst>
            <pc:docMk/>
            <pc:sldMk cId="2536182464" sldId="383"/>
            <ac:spMk id="7" creationId="{24864EFC-2CF7-A5CE-0401-CFB11DB02B94}"/>
          </ac:spMkLst>
        </pc:spChg>
        <pc:spChg chg="add del mod ord">
          <ac:chgData name="Ryan Policheri" userId="7303d0affa24d542" providerId="LiveId" clId="{FE941D10-2978-4083-BD4A-10A3527F57D0}" dt="2022-12-12T20:51:45.371" v="6351" actId="700"/>
          <ac:spMkLst>
            <pc:docMk/>
            <pc:sldMk cId="2536182464" sldId="383"/>
            <ac:spMk id="8" creationId="{4E16BC47-490C-65AF-B4CA-405B462CA527}"/>
          </ac:spMkLst>
        </pc:spChg>
        <pc:spChg chg="add del mod ord">
          <ac:chgData name="Ryan Policheri" userId="7303d0affa24d542" providerId="LiveId" clId="{FE941D10-2978-4083-BD4A-10A3527F57D0}" dt="2022-12-12T20:51:45.371" v="6351" actId="700"/>
          <ac:spMkLst>
            <pc:docMk/>
            <pc:sldMk cId="2536182464" sldId="383"/>
            <ac:spMk id="9" creationId="{03012114-2622-E47C-C376-D5E4D7C26C88}"/>
          </ac:spMkLst>
        </pc:spChg>
        <pc:spChg chg="add mod">
          <ac:chgData name="Ryan Policheri" userId="7303d0affa24d542" providerId="LiveId" clId="{FE941D10-2978-4083-BD4A-10A3527F57D0}" dt="2022-12-12T20:52:39.297" v="6399" actId="14100"/>
          <ac:spMkLst>
            <pc:docMk/>
            <pc:sldMk cId="2536182464" sldId="383"/>
            <ac:spMk id="10" creationId="{2259EBB9-34F0-B763-C0E4-893D4EA45BFC}"/>
          </ac:spMkLst>
        </pc:spChg>
        <pc:spChg chg="add mod">
          <ac:chgData name="Ryan Policheri" userId="7303d0affa24d542" providerId="LiveId" clId="{FE941D10-2978-4083-BD4A-10A3527F57D0}" dt="2022-12-14T00:20:29.316" v="8479" actId="14100"/>
          <ac:spMkLst>
            <pc:docMk/>
            <pc:sldMk cId="2536182464" sldId="383"/>
            <ac:spMk id="11" creationId="{20A07894-F7C2-BC97-0B0A-DD6C60A3B327}"/>
          </ac:spMkLst>
        </pc:spChg>
        <pc:picChg chg="add del">
          <ac:chgData name="Ryan Policheri" userId="7303d0affa24d542" providerId="LiveId" clId="{FE941D10-2978-4083-BD4A-10A3527F57D0}" dt="2022-12-12T20:50:54.914" v="6344" actId="478"/>
          <ac:picMkLst>
            <pc:docMk/>
            <pc:sldMk cId="2536182464" sldId="383"/>
            <ac:picMk id="4" creationId="{2D0EDE10-42E0-F81C-0889-728E53656A51}"/>
          </ac:picMkLst>
        </pc:picChg>
        <pc:picChg chg="add del mod">
          <ac:chgData name="Ryan Policheri" userId="7303d0affa24d542" providerId="LiveId" clId="{FE941D10-2978-4083-BD4A-10A3527F57D0}" dt="2022-12-13T01:49:35.705" v="6989" actId="478"/>
          <ac:picMkLst>
            <pc:docMk/>
            <pc:sldMk cId="2536182464" sldId="383"/>
            <ac:picMk id="6" creationId="{55ED1F19-2472-580F-1BA8-78087497E434}"/>
          </ac:picMkLst>
        </pc:picChg>
        <pc:picChg chg="add mod ord">
          <ac:chgData name="Ryan Policheri" userId="7303d0affa24d542" providerId="LiveId" clId="{FE941D10-2978-4083-BD4A-10A3527F57D0}" dt="2022-12-13T01:49:42.403" v="6992" actId="1076"/>
          <ac:picMkLst>
            <pc:docMk/>
            <pc:sldMk cId="2536182464" sldId="383"/>
            <ac:picMk id="13" creationId="{1BA61FF2-357E-3614-6F6A-43D1272E5D1E}"/>
          </ac:picMkLst>
        </pc:picChg>
      </pc:sldChg>
      <pc:sldChg chg="addSp delSp modSp add mod">
        <pc:chgData name="Ryan Policheri" userId="7303d0affa24d542" providerId="LiveId" clId="{FE941D10-2978-4083-BD4A-10A3527F57D0}" dt="2022-12-13T01:59:35.606" v="7010"/>
        <pc:sldMkLst>
          <pc:docMk/>
          <pc:sldMk cId="4051502240" sldId="384"/>
        </pc:sldMkLst>
        <pc:spChg chg="mod ord">
          <ac:chgData name="Ryan Policheri" userId="7303d0affa24d542" providerId="LiveId" clId="{FE941D10-2978-4083-BD4A-10A3527F57D0}" dt="2022-12-13T01:59:35.606" v="7010"/>
          <ac:spMkLst>
            <pc:docMk/>
            <pc:sldMk cId="4051502240" sldId="384"/>
            <ac:spMk id="11" creationId="{20A07894-F7C2-BC97-0B0A-DD6C60A3B327}"/>
          </ac:spMkLst>
        </pc:spChg>
        <pc:picChg chg="add del">
          <ac:chgData name="Ryan Policheri" userId="7303d0affa24d542" providerId="LiveId" clId="{FE941D10-2978-4083-BD4A-10A3527F57D0}" dt="2022-12-12T21:07:01.957" v="6467" actId="22"/>
          <ac:picMkLst>
            <pc:docMk/>
            <pc:sldMk cId="4051502240" sldId="384"/>
            <ac:picMk id="4" creationId="{7123FBDE-055D-6FF6-B54A-0C8D2AC7F582}"/>
          </ac:picMkLst>
        </pc:picChg>
        <pc:picChg chg="del">
          <ac:chgData name="Ryan Policheri" userId="7303d0affa24d542" providerId="LiveId" clId="{FE941D10-2978-4083-BD4A-10A3527F57D0}" dt="2022-12-12T21:07:00.796" v="6465" actId="478"/>
          <ac:picMkLst>
            <pc:docMk/>
            <pc:sldMk cId="4051502240" sldId="384"/>
            <ac:picMk id="6" creationId="{55ED1F19-2472-580F-1BA8-78087497E434}"/>
          </ac:picMkLst>
        </pc:picChg>
        <pc:picChg chg="add">
          <ac:chgData name="Ryan Policheri" userId="7303d0affa24d542" providerId="LiveId" clId="{FE941D10-2978-4083-BD4A-10A3527F57D0}" dt="2022-12-12T21:07:06.085" v="6469" actId="22"/>
          <ac:picMkLst>
            <pc:docMk/>
            <pc:sldMk cId="4051502240" sldId="384"/>
            <ac:picMk id="7" creationId="{7C5FE561-1EDA-F794-9D3D-01D7617730C9}"/>
          </ac:picMkLst>
        </pc:picChg>
      </pc:sldChg>
      <pc:sldChg chg="modSp add mod">
        <pc:chgData name="Ryan Policheri" userId="7303d0affa24d542" providerId="LiveId" clId="{FE941D10-2978-4083-BD4A-10A3527F57D0}" dt="2022-12-14T23:11:22.707" v="8719" actId="20577"/>
        <pc:sldMkLst>
          <pc:docMk/>
          <pc:sldMk cId="2737031794" sldId="385"/>
        </pc:sldMkLst>
        <pc:spChg chg="mod">
          <ac:chgData name="Ryan Policheri" userId="7303d0affa24d542" providerId="LiveId" clId="{FE941D10-2978-4083-BD4A-10A3527F57D0}" dt="2022-12-14T23:11:22.707" v="8719" actId="20577"/>
          <ac:spMkLst>
            <pc:docMk/>
            <pc:sldMk cId="2737031794" sldId="385"/>
            <ac:spMk id="6" creationId="{697FCE00-9143-44CC-BD42-47743F085623}"/>
          </ac:spMkLst>
        </pc:spChg>
      </pc:sldChg>
      <pc:sldChg chg="add del">
        <pc:chgData name="Ryan Policheri" userId="7303d0affa24d542" providerId="LiveId" clId="{FE941D10-2978-4083-BD4A-10A3527F57D0}" dt="2022-12-12T21:34:20.929" v="6838" actId="47"/>
        <pc:sldMkLst>
          <pc:docMk/>
          <pc:sldMk cId="987552905" sldId="386"/>
        </pc:sldMkLst>
      </pc:sldChg>
      <pc:sldChg chg="addSp delSp modSp add mod ord">
        <pc:chgData name="Ryan Policheri" userId="7303d0affa24d542" providerId="LiveId" clId="{FE941D10-2978-4083-BD4A-10A3527F57D0}" dt="2022-12-14T16:11:06.983" v="8539" actId="1076"/>
        <pc:sldMkLst>
          <pc:docMk/>
          <pc:sldMk cId="3446571411" sldId="387"/>
        </pc:sldMkLst>
        <pc:spChg chg="mod">
          <ac:chgData name="Ryan Policheri" userId="7303d0affa24d542" providerId="LiveId" clId="{FE941D10-2978-4083-BD4A-10A3527F57D0}" dt="2022-12-14T16:10:50.562" v="8535" actId="1076"/>
          <ac:spMkLst>
            <pc:docMk/>
            <pc:sldMk cId="3446571411" sldId="387"/>
            <ac:spMk id="13" creationId="{8550F3A0-9374-8B93-8E44-8437E00EB6FF}"/>
          </ac:spMkLst>
        </pc:spChg>
        <pc:spChg chg="mod">
          <ac:chgData name="Ryan Policheri" userId="7303d0affa24d542" providerId="LiveId" clId="{FE941D10-2978-4083-BD4A-10A3527F57D0}" dt="2022-12-14T16:11:06.983" v="8539" actId="1076"/>
          <ac:spMkLst>
            <pc:docMk/>
            <pc:sldMk cId="3446571411" sldId="387"/>
            <ac:spMk id="14" creationId="{F7DE389F-CA3A-9826-06C7-C7E8CA33624C}"/>
          </ac:spMkLst>
        </pc:spChg>
        <pc:spChg chg="mod">
          <ac:chgData name="Ryan Policheri" userId="7303d0affa24d542" providerId="LiveId" clId="{FE941D10-2978-4083-BD4A-10A3527F57D0}" dt="2022-12-14T16:11:06.735" v="8538" actId="1076"/>
          <ac:spMkLst>
            <pc:docMk/>
            <pc:sldMk cId="3446571411" sldId="387"/>
            <ac:spMk id="16" creationId="{1C69C33E-56F5-D3D0-4F20-0012DDEC94C5}"/>
          </ac:spMkLst>
        </pc:spChg>
        <pc:spChg chg="mod">
          <ac:chgData name="Ryan Policheri" userId="7303d0affa24d542" providerId="LiveId" clId="{FE941D10-2978-4083-BD4A-10A3527F57D0}" dt="2022-12-12T21:38:56.460" v="6887" actId="20577"/>
          <ac:spMkLst>
            <pc:docMk/>
            <pc:sldMk cId="3446571411" sldId="387"/>
            <ac:spMk id="18" creationId="{0E6FE879-C4B2-11E4-545D-B3785737758A}"/>
          </ac:spMkLst>
        </pc:spChg>
        <pc:picChg chg="add del mod">
          <ac:chgData name="Ryan Policheri" userId="7303d0affa24d542" providerId="LiveId" clId="{FE941D10-2978-4083-BD4A-10A3527F57D0}" dt="2022-12-12T21:36:04.757" v="6858" actId="478"/>
          <ac:picMkLst>
            <pc:docMk/>
            <pc:sldMk cId="3446571411" sldId="387"/>
            <ac:picMk id="4" creationId="{960DE901-CD46-37F3-C6ED-224D3E2EEC10}"/>
          </ac:picMkLst>
        </pc:picChg>
        <pc:picChg chg="add mod">
          <ac:chgData name="Ryan Policheri" userId="7303d0affa24d542" providerId="LiveId" clId="{FE941D10-2978-4083-BD4A-10A3527F57D0}" dt="2022-12-12T21:36:39.642" v="6866" actId="1076"/>
          <ac:picMkLst>
            <pc:docMk/>
            <pc:sldMk cId="3446571411" sldId="387"/>
            <ac:picMk id="8" creationId="{EFE7D8DE-39EA-EE9A-F1E1-C9CC463C4234}"/>
          </ac:picMkLst>
        </pc:picChg>
        <pc:picChg chg="del">
          <ac:chgData name="Ryan Policheri" userId="7303d0affa24d542" providerId="LiveId" clId="{FE941D10-2978-4083-BD4A-10A3527F57D0}" dt="2022-12-12T21:35:08.208" v="6848" actId="478"/>
          <ac:picMkLst>
            <pc:docMk/>
            <pc:sldMk cId="3446571411" sldId="387"/>
            <ac:picMk id="10" creationId="{4EBF04BE-1029-A598-FC22-7BBACF8159B0}"/>
          </ac:picMkLst>
        </pc:picChg>
      </pc:sldChg>
      <pc:sldChg chg="addSp delSp modSp add mod ord delAnim modAnim">
        <pc:chgData name="Ryan Policheri" userId="7303d0affa24d542" providerId="LiveId" clId="{FE941D10-2978-4083-BD4A-10A3527F57D0}" dt="2022-12-14T00:22:48.844" v="8499" actId="14100"/>
        <pc:sldMkLst>
          <pc:docMk/>
          <pc:sldMk cId="2480630247" sldId="388"/>
        </pc:sldMkLst>
        <pc:spChg chg="add mod">
          <ac:chgData name="Ryan Policheri" userId="7303d0affa24d542" providerId="LiveId" clId="{FE941D10-2978-4083-BD4A-10A3527F57D0}" dt="2022-12-14T00:22:48.844" v="8499" actId="14100"/>
          <ac:spMkLst>
            <pc:docMk/>
            <pc:sldMk cId="2480630247" sldId="388"/>
            <ac:spMk id="8" creationId="{0AC10485-81D7-8B1B-422A-7067B8AA8B80}"/>
          </ac:spMkLst>
        </pc:spChg>
        <pc:spChg chg="mod">
          <ac:chgData name="Ryan Policheri" userId="7303d0affa24d542" providerId="LiveId" clId="{FE941D10-2978-4083-BD4A-10A3527F57D0}" dt="2022-12-13T01:46:51.815" v="6973" actId="20577"/>
          <ac:spMkLst>
            <pc:docMk/>
            <pc:sldMk cId="2480630247" sldId="388"/>
            <ac:spMk id="10" creationId="{2259EBB9-34F0-B763-C0E4-893D4EA45BFC}"/>
          </ac:spMkLst>
        </pc:spChg>
        <pc:spChg chg="del mod ord">
          <ac:chgData name="Ryan Policheri" userId="7303d0affa24d542" providerId="LiveId" clId="{FE941D10-2978-4083-BD4A-10A3527F57D0}" dt="2022-12-13T01:48:04.016" v="6979" actId="478"/>
          <ac:spMkLst>
            <pc:docMk/>
            <pc:sldMk cId="2480630247" sldId="388"/>
            <ac:spMk id="11" creationId="{20A07894-F7C2-BC97-0B0A-DD6C60A3B327}"/>
          </ac:spMkLst>
        </pc:spChg>
        <pc:picChg chg="add del mod">
          <ac:chgData name="Ryan Policheri" userId="7303d0affa24d542" providerId="LiveId" clId="{FE941D10-2978-4083-BD4A-10A3527F57D0}" dt="2022-12-13T01:46:33.737" v="6962" actId="478"/>
          <ac:picMkLst>
            <pc:docMk/>
            <pc:sldMk cId="2480630247" sldId="388"/>
            <ac:picMk id="4" creationId="{37A49124-8854-6F3D-508B-4B5F6A84A74B}"/>
          </ac:picMkLst>
        </pc:picChg>
        <pc:picChg chg="add mod">
          <ac:chgData name="Ryan Policheri" userId="7303d0affa24d542" providerId="LiveId" clId="{FE941D10-2978-4083-BD4A-10A3527F57D0}" dt="2022-12-13T01:46:36.508" v="6964" actId="1076"/>
          <ac:picMkLst>
            <pc:docMk/>
            <pc:sldMk cId="2480630247" sldId="388"/>
            <ac:picMk id="6" creationId="{12FCC1BC-E210-E9B2-D8BF-0CD71F00693F}"/>
          </ac:picMkLst>
        </pc:picChg>
        <pc:picChg chg="del">
          <ac:chgData name="Ryan Policheri" userId="7303d0affa24d542" providerId="LiveId" clId="{FE941D10-2978-4083-BD4A-10A3527F57D0}" dt="2022-12-13T01:45:55.916" v="6956" actId="478"/>
          <ac:picMkLst>
            <pc:docMk/>
            <pc:sldMk cId="2480630247" sldId="388"/>
            <ac:picMk id="7" creationId="{7C5FE561-1EDA-F794-9D3D-01D7617730C9}"/>
          </ac:picMkLst>
        </pc:picChg>
      </pc:sldChg>
      <pc:sldChg chg="addSp delSp modSp add mod">
        <pc:chgData name="Ryan Policheri" userId="7303d0affa24d542" providerId="LiveId" clId="{FE941D10-2978-4083-BD4A-10A3527F57D0}" dt="2022-12-13T02:03:10.756" v="7019" actId="20577"/>
        <pc:sldMkLst>
          <pc:docMk/>
          <pc:sldMk cId="513161926" sldId="389"/>
        </pc:sldMkLst>
        <pc:spChg chg="mod">
          <ac:chgData name="Ryan Policheri" userId="7303d0affa24d542" providerId="LiveId" clId="{FE941D10-2978-4083-BD4A-10A3527F57D0}" dt="2022-12-13T02:03:10.756" v="7019" actId="20577"/>
          <ac:spMkLst>
            <pc:docMk/>
            <pc:sldMk cId="513161926" sldId="389"/>
            <ac:spMk id="8" creationId="{0AC10485-81D7-8B1B-422A-7067B8AA8B80}"/>
          </ac:spMkLst>
        </pc:spChg>
        <pc:picChg chg="add ord">
          <ac:chgData name="Ryan Policheri" userId="7303d0affa24d542" providerId="LiveId" clId="{FE941D10-2978-4083-BD4A-10A3527F57D0}" dt="2022-12-13T01:57:07.869" v="6996" actId="167"/>
          <ac:picMkLst>
            <pc:docMk/>
            <pc:sldMk cId="513161926" sldId="389"/>
            <ac:picMk id="4" creationId="{DC888694-A8AD-24BE-57E7-26912862C113}"/>
          </ac:picMkLst>
        </pc:picChg>
        <pc:picChg chg="del">
          <ac:chgData name="Ryan Policheri" userId="7303d0affa24d542" providerId="LiveId" clId="{FE941D10-2978-4083-BD4A-10A3527F57D0}" dt="2022-12-13T01:57:05.066" v="6994" actId="478"/>
          <ac:picMkLst>
            <pc:docMk/>
            <pc:sldMk cId="513161926" sldId="389"/>
            <ac:picMk id="6" creationId="{12FCC1BC-E210-E9B2-D8BF-0CD71F00693F}"/>
          </ac:picMkLst>
        </pc:picChg>
      </pc:sldChg>
      <pc:sldChg chg="addSp delSp modSp add mod delAnim">
        <pc:chgData name="Ryan Policheri" userId="7303d0affa24d542" providerId="LiveId" clId="{FE941D10-2978-4083-BD4A-10A3527F57D0}" dt="2022-12-13T04:10:41.078" v="7241" actId="1076"/>
        <pc:sldMkLst>
          <pc:docMk/>
          <pc:sldMk cId="2194498458" sldId="390"/>
        </pc:sldMkLst>
        <pc:spChg chg="del">
          <ac:chgData name="Ryan Policheri" userId="7303d0affa24d542" providerId="LiveId" clId="{FE941D10-2978-4083-BD4A-10A3527F57D0}" dt="2022-12-13T02:04:18.735" v="7022" actId="478"/>
          <ac:spMkLst>
            <pc:docMk/>
            <pc:sldMk cId="2194498458" sldId="390"/>
            <ac:spMk id="8" creationId="{0AC10485-81D7-8B1B-422A-7067B8AA8B80}"/>
          </ac:spMkLst>
        </pc:spChg>
        <pc:spChg chg="add del mod">
          <ac:chgData name="Ryan Policheri" userId="7303d0affa24d542" providerId="LiveId" clId="{FE941D10-2978-4083-BD4A-10A3527F57D0}" dt="2022-12-13T04:04:53.365" v="7092" actId="478"/>
          <ac:spMkLst>
            <pc:docMk/>
            <pc:sldMk cId="2194498458" sldId="390"/>
            <ac:spMk id="10" creationId="{2259EBB9-34F0-B763-C0E4-893D4EA45BFC}"/>
          </ac:spMkLst>
        </pc:spChg>
        <pc:spChg chg="add del">
          <ac:chgData name="Ryan Policheri" userId="7303d0affa24d542" providerId="LiveId" clId="{FE941D10-2978-4083-BD4A-10A3527F57D0}" dt="2022-12-13T04:03:47.943" v="7089" actId="22"/>
          <ac:spMkLst>
            <pc:docMk/>
            <pc:sldMk cId="2194498458" sldId="390"/>
            <ac:spMk id="15" creationId="{10858D61-B3CC-D37B-D4AE-48049C40846E}"/>
          </ac:spMkLst>
        </pc:spChg>
        <pc:spChg chg="add mod">
          <ac:chgData name="Ryan Policheri" userId="7303d0affa24d542" providerId="LiveId" clId="{FE941D10-2978-4083-BD4A-10A3527F57D0}" dt="2022-12-13T04:10:41.078" v="7241" actId="1076"/>
          <ac:spMkLst>
            <pc:docMk/>
            <pc:sldMk cId="2194498458" sldId="390"/>
            <ac:spMk id="22" creationId="{DE28546D-86CF-1A2C-54E2-E1268F9FDEEA}"/>
          </ac:spMkLst>
        </pc:spChg>
        <pc:spChg chg="add mod">
          <ac:chgData name="Ryan Policheri" userId="7303d0affa24d542" providerId="LiveId" clId="{FE941D10-2978-4083-BD4A-10A3527F57D0}" dt="2022-12-13T04:10:37.986" v="7240" actId="1076"/>
          <ac:spMkLst>
            <pc:docMk/>
            <pc:sldMk cId="2194498458" sldId="390"/>
            <ac:spMk id="23" creationId="{2EE0B3DD-4ED0-4C0E-2EB6-08C75694B6D6}"/>
          </ac:spMkLst>
        </pc:spChg>
        <pc:spChg chg="add mod">
          <ac:chgData name="Ryan Policheri" userId="7303d0affa24d542" providerId="LiveId" clId="{FE941D10-2978-4083-BD4A-10A3527F57D0}" dt="2022-12-13T04:10:36.231" v="7239" actId="1076"/>
          <ac:spMkLst>
            <pc:docMk/>
            <pc:sldMk cId="2194498458" sldId="390"/>
            <ac:spMk id="24" creationId="{D0BA5295-6CD1-5477-891A-E73D308AF83A}"/>
          </ac:spMkLst>
        </pc:spChg>
        <pc:picChg chg="del">
          <ac:chgData name="Ryan Policheri" userId="7303d0affa24d542" providerId="LiveId" clId="{FE941D10-2978-4083-BD4A-10A3527F57D0}" dt="2022-12-13T02:04:17.330" v="7021" actId="478"/>
          <ac:picMkLst>
            <pc:docMk/>
            <pc:sldMk cId="2194498458" sldId="390"/>
            <ac:picMk id="4" creationId="{DC888694-A8AD-24BE-57E7-26912862C113}"/>
          </ac:picMkLst>
        </pc:picChg>
        <pc:picChg chg="add del mod">
          <ac:chgData name="Ryan Policheri" userId="7303d0affa24d542" providerId="LiveId" clId="{FE941D10-2978-4083-BD4A-10A3527F57D0}" dt="2022-12-13T04:03:02.821" v="7083" actId="478"/>
          <ac:picMkLst>
            <pc:docMk/>
            <pc:sldMk cId="2194498458" sldId="390"/>
            <ac:picMk id="5" creationId="{F5B89FC9-3B38-8B06-4176-7622230D3BBC}"/>
          </ac:picMkLst>
        </pc:picChg>
        <pc:picChg chg="add del mod">
          <ac:chgData name="Ryan Policheri" userId="7303d0affa24d542" providerId="LiveId" clId="{FE941D10-2978-4083-BD4A-10A3527F57D0}" dt="2022-12-13T04:03:04.596" v="7084" actId="478"/>
          <ac:picMkLst>
            <pc:docMk/>
            <pc:sldMk cId="2194498458" sldId="390"/>
            <ac:picMk id="7" creationId="{80067A05-09EA-BAA6-80A3-DDACF326E8B2}"/>
          </ac:picMkLst>
        </pc:picChg>
        <pc:picChg chg="add mod">
          <ac:chgData name="Ryan Policheri" userId="7303d0affa24d542" providerId="LiveId" clId="{FE941D10-2978-4083-BD4A-10A3527F57D0}" dt="2022-12-13T04:05:47.901" v="7108" actId="1076"/>
          <ac:picMkLst>
            <pc:docMk/>
            <pc:sldMk cId="2194498458" sldId="390"/>
            <ac:picMk id="11" creationId="{D1F71A8B-1A6C-4600-E838-A8C972CD23BF}"/>
          </ac:picMkLst>
        </pc:picChg>
        <pc:picChg chg="add mod">
          <ac:chgData name="Ryan Policheri" userId="7303d0affa24d542" providerId="LiveId" clId="{FE941D10-2978-4083-BD4A-10A3527F57D0}" dt="2022-12-13T04:06:01.631" v="7113" actId="14100"/>
          <ac:picMkLst>
            <pc:docMk/>
            <pc:sldMk cId="2194498458" sldId="390"/>
            <ac:picMk id="13" creationId="{56DE9412-6B4C-8C41-70B2-18A16A3D11A4}"/>
          </ac:picMkLst>
        </pc:picChg>
        <pc:picChg chg="add mod">
          <ac:chgData name="Ryan Policheri" userId="7303d0affa24d542" providerId="LiveId" clId="{FE941D10-2978-4083-BD4A-10A3527F57D0}" dt="2022-12-13T04:06:23.728" v="7120" actId="1076"/>
          <ac:picMkLst>
            <pc:docMk/>
            <pc:sldMk cId="2194498458" sldId="390"/>
            <ac:picMk id="17" creationId="{C7720929-E78A-CA5E-0C5D-E55814AE79E3}"/>
          </ac:picMkLst>
        </pc:picChg>
        <pc:picChg chg="add del mod">
          <ac:chgData name="Ryan Policheri" userId="7303d0affa24d542" providerId="LiveId" clId="{FE941D10-2978-4083-BD4A-10A3527F57D0}" dt="2022-12-13T04:08:32.989" v="7121" actId="478"/>
          <ac:picMkLst>
            <pc:docMk/>
            <pc:sldMk cId="2194498458" sldId="390"/>
            <ac:picMk id="19" creationId="{306A4F0D-2115-BEA3-014F-F3022D475695}"/>
          </ac:picMkLst>
        </pc:picChg>
        <pc:picChg chg="add mod">
          <ac:chgData name="Ryan Policheri" userId="7303d0affa24d542" providerId="LiveId" clId="{FE941D10-2978-4083-BD4A-10A3527F57D0}" dt="2022-12-13T04:08:44.815" v="7124" actId="1076"/>
          <ac:picMkLst>
            <pc:docMk/>
            <pc:sldMk cId="2194498458" sldId="390"/>
            <ac:picMk id="21" creationId="{640C1CCA-747F-7B3C-9A0D-8E65C82902A9}"/>
          </ac:picMkLst>
        </pc:picChg>
      </pc:sldChg>
      <pc:sldChg chg="addSp delSp modSp add mod ord">
        <pc:chgData name="Ryan Policheri" userId="7303d0affa24d542" providerId="LiveId" clId="{FE941D10-2978-4083-BD4A-10A3527F57D0}" dt="2022-12-13T17:13:37.321" v="8460" actId="1076"/>
        <pc:sldMkLst>
          <pc:docMk/>
          <pc:sldMk cId="1036986004" sldId="391"/>
        </pc:sldMkLst>
        <pc:spChg chg="mod">
          <ac:chgData name="Ryan Policheri" userId="7303d0affa24d542" providerId="LiveId" clId="{FE941D10-2978-4083-BD4A-10A3527F57D0}" dt="2022-12-13T17:11:51.583" v="8454" actId="1076"/>
          <ac:spMkLst>
            <pc:docMk/>
            <pc:sldMk cId="1036986004" sldId="391"/>
            <ac:spMk id="2" creationId="{B0C34670-C73A-4487-A4E2-3E4C0E592381}"/>
          </ac:spMkLst>
        </pc:spChg>
        <pc:spChg chg="add mod">
          <ac:chgData name="Ryan Policheri" userId="7303d0affa24d542" providerId="LiveId" clId="{FE941D10-2978-4083-BD4A-10A3527F57D0}" dt="2022-12-13T17:13:37.321" v="8460" actId="1076"/>
          <ac:spMkLst>
            <pc:docMk/>
            <pc:sldMk cId="1036986004" sldId="391"/>
            <ac:spMk id="6" creationId="{8680A7AD-5C4A-D7A7-277D-1213CC3DC2C1}"/>
          </ac:spMkLst>
        </pc:spChg>
        <pc:spChg chg="mod">
          <ac:chgData name="Ryan Policheri" userId="7303d0affa24d542" providerId="LiveId" clId="{FE941D10-2978-4083-BD4A-10A3527F57D0}" dt="2022-12-13T17:02:40.351" v="7832" actId="20577"/>
          <ac:spMkLst>
            <pc:docMk/>
            <pc:sldMk cId="1036986004" sldId="391"/>
            <ac:spMk id="7" creationId="{4020615D-A543-4487-88C5-C137E579EA0C}"/>
          </ac:spMkLst>
        </pc:spChg>
        <pc:spChg chg="del">
          <ac:chgData name="Ryan Policheri" userId="7303d0affa24d542" providerId="LiveId" clId="{FE941D10-2978-4083-BD4A-10A3527F57D0}" dt="2022-12-13T17:02:43.309" v="7833" actId="478"/>
          <ac:spMkLst>
            <pc:docMk/>
            <pc:sldMk cId="1036986004" sldId="391"/>
            <ac:spMk id="8" creationId="{1E186B5E-96BF-83CE-C288-59420AACBD92}"/>
          </ac:spMkLst>
        </pc:spChg>
        <pc:spChg chg="del">
          <ac:chgData name="Ryan Policheri" userId="7303d0affa24d542" providerId="LiveId" clId="{FE941D10-2978-4083-BD4A-10A3527F57D0}" dt="2022-12-13T17:02:49.384" v="7835" actId="478"/>
          <ac:spMkLst>
            <pc:docMk/>
            <pc:sldMk cId="1036986004" sldId="391"/>
            <ac:spMk id="9" creationId="{A3475769-FEB5-D017-F267-AA65F613E360}"/>
          </ac:spMkLst>
        </pc:spChg>
        <pc:spChg chg="add del mod">
          <ac:chgData name="Ryan Policheri" userId="7303d0affa24d542" providerId="LiveId" clId="{FE941D10-2978-4083-BD4A-10A3527F57D0}" dt="2022-12-13T17:04:01.745" v="7883"/>
          <ac:spMkLst>
            <pc:docMk/>
            <pc:sldMk cId="1036986004" sldId="391"/>
            <ac:spMk id="10" creationId="{2CA97EA1-86A0-779D-3AF5-18BD2D53773C}"/>
          </ac:spMkLst>
        </pc:spChg>
        <pc:spChg chg="add mod">
          <ac:chgData name="Ryan Policheri" userId="7303d0affa24d542" providerId="LiveId" clId="{FE941D10-2978-4083-BD4A-10A3527F57D0}" dt="2022-12-13T17:06:54.245" v="8103" actId="14100"/>
          <ac:spMkLst>
            <pc:docMk/>
            <pc:sldMk cId="1036986004" sldId="391"/>
            <ac:spMk id="11" creationId="{91D5AB44-F5A8-3BF5-46A0-FF2C7187B1F4}"/>
          </ac:spMkLst>
        </pc:spChg>
        <pc:spChg chg="add mod">
          <ac:chgData name="Ryan Policheri" userId="7303d0affa24d542" providerId="LiveId" clId="{FE941D10-2978-4083-BD4A-10A3527F57D0}" dt="2022-12-13T17:10:16.447" v="8429" actId="1076"/>
          <ac:spMkLst>
            <pc:docMk/>
            <pc:sldMk cId="1036986004" sldId="391"/>
            <ac:spMk id="12" creationId="{5F7A7400-7E05-8549-53CC-00FB3ED06F3B}"/>
          </ac:spMkLst>
        </pc:spChg>
        <pc:spChg chg="add mod">
          <ac:chgData name="Ryan Policheri" userId="7303d0affa24d542" providerId="LiveId" clId="{FE941D10-2978-4083-BD4A-10A3527F57D0}" dt="2022-12-13T17:12:47.002" v="8459" actId="1076"/>
          <ac:spMkLst>
            <pc:docMk/>
            <pc:sldMk cId="1036986004" sldId="391"/>
            <ac:spMk id="13" creationId="{8CE7F566-0AB4-7EA4-4473-4E17CA3D7925}"/>
          </ac:spMkLst>
        </pc:spChg>
        <pc:spChg chg="add del">
          <ac:chgData name="Ryan Policheri" userId="7303d0affa24d542" providerId="LiveId" clId="{FE941D10-2978-4083-BD4A-10A3527F57D0}" dt="2022-12-13T17:11:07.805" v="8442" actId="22"/>
          <ac:spMkLst>
            <pc:docMk/>
            <pc:sldMk cId="1036986004" sldId="391"/>
            <ac:spMk id="15" creationId="{ECD90EEF-C390-0B5E-2247-7C83CD3932D5}"/>
          </ac:spMkLst>
        </pc:spChg>
        <pc:spChg chg="add mod">
          <ac:chgData name="Ryan Policheri" userId="7303d0affa24d542" providerId="LiveId" clId="{FE941D10-2978-4083-BD4A-10A3527F57D0}" dt="2022-12-13T17:12:10.585" v="8458" actId="1076"/>
          <ac:spMkLst>
            <pc:docMk/>
            <pc:sldMk cId="1036986004" sldId="391"/>
            <ac:spMk id="17" creationId="{A5D10BB0-841B-05BB-5FA0-E2964AF5B40F}"/>
          </ac:spMkLst>
        </pc:spChg>
        <pc:graphicFrameChg chg="del">
          <ac:chgData name="Ryan Policheri" userId="7303d0affa24d542" providerId="LiveId" clId="{FE941D10-2978-4083-BD4A-10A3527F57D0}" dt="2022-12-13T17:02:47.124" v="7834" actId="478"/>
          <ac:graphicFrameMkLst>
            <pc:docMk/>
            <pc:sldMk cId="1036986004" sldId="391"/>
            <ac:graphicFrameMk id="3" creationId="{9F08473B-B656-473C-B2F1-AE9A0E8B2F98}"/>
          </ac:graphicFrameMkLst>
        </pc:graphicFrameChg>
        <pc:picChg chg="add mod">
          <ac:chgData name="Ryan Policheri" userId="7303d0affa24d542" providerId="LiveId" clId="{FE941D10-2978-4083-BD4A-10A3527F57D0}" dt="2022-12-13T17:10:33.682" v="8437" actId="1076"/>
          <ac:picMkLst>
            <pc:docMk/>
            <pc:sldMk cId="1036986004" sldId="391"/>
            <ac:picMk id="5" creationId="{487CF3EB-2609-977E-DA11-AA996920AE37}"/>
          </ac:picMkLst>
        </pc:picChg>
      </pc:sldChg>
      <pc:sldChg chg="add del">
        <pc:chgData name="Ryan Policheri" userId="7303d0affa24d542" providerId="LiveId" clId="{FE941D10-2978-4083-BD4A-10A3527F57D0}" dt="2022-12-13T02:07:52.170" v="7024" actId="47"/>
        <pc:sldMkLst>
          <pc:docMk/>
          <pc:sldMk cId="2308256322" sldId="391"/>
        </pc:sldMkLst>
      </pc:sldChg>
      <pc:sldChg chg="modSp add del mod ord">
        <pc:chgData name="Ryan Policheri" userId="7303d0affa24d542" providerId="LiveId" clId="{FE941D10-2978-4083-BD4A-10A3527F57D0}" dt="2022-12-14T23:13:15.550" v="8739" actId="47"/>
        <pc:sldMkLst>
          <pc:docMk/>
          <pc:sldMk cId="538095341" sldId="392"/>
        </pc:sldMkLst>
        <pc:spChg chg="mod">
          <ac:chgData name="Ryan Policheri" userId="7303d0affa24d542" providerId="LiveId" clId="{FE941D10-2978-4083-BD4A-10A3527F57D0}" dt="2022-12-14T23:13:08.689" v="8738" actId="20577"/>
          <ac:spMkLst>
            <pc:docMk/>
            <pc:sldMk cId="538095341" sldId="392"/>
            <ac:spMk id="7" creationId="{4020615D-A543-4487-88C5-C137E579EA0C}"/>
          </ac:spMkLst>
        </pc:spChg>
      </pc:sldChg>
      <pc:sldChg chg="new del">
        <pc:chgData name="Ryan Policheri" userId="7303d0affa24d542" providerId="LiveId" clId="{FE941D10-2978-4083-BD4A-10A3527F57D0}" dt="2022-12-14T16:35:34.285" v="8656" actId="47"/>
        <pc:sldMkLst>
          <pc:docMk/>
          <pc:sldMk cId="2410488188" sldId="392"/>
        </pc:sldMkLst>
      </pc:sldChg>
      <pc:sldChg chg="modSp new del mod">
        <pc:chgData name="Ryan Policheri" userId="7303d0affa24d542" providerId="LiveId" clId="{FE941D10-2978-4083-BD4A-10A3527F57D0}" dt="2022-12-14T17:31:29.649" v="8659" actId="47"/>
        <pc:sldMkLst>
          <pc:docMk/>
          <pc:sldMk cId="2569302094" sldId="392"/>
        </pc:sldMkLst>
        <pc:spChg chg="mod">
          <ac:chgData name="Ryan Policheri" userId="7303d0affa24d542" providerId="LiveId" clId="{FE941D10-2978-4083-BD4A-10A3527F57D0}" dt="2022-12-14T16:38:09.507" v="8658"/>
          <ac:spMkLst>
            <pc:docMk/>
            <pc:sldMk cId="2569302094" sldId="392"/>
            <ac:spMk id="2" creationId="{806EC1DE-F507-7BB7-F8E1-70D6BDB8D27F}"/>
          </ac:spMkLst>
        </pc:spChg>
      </pc:sldChg>
      <pc:sldMasterChg chg="addSldLayout modSldLayout">
        <pc:chgData name="Ryan Policheri" userId="7303d0affa24d542" providerId="LiveId" clId="{FE941D10-2978-4083-BD4A-10A3527F57D0}" dt="2022-12-10T17:51:25.051" v="1016" actId="478"/>
        <pc:sldMasterMkLst>
          <pc:docMk/>
          <pc:sldMasterMk cId="2970061491" sldId="2147483648"/>
        </pc:sldMasterMkLst>
        <pc:sldLayoutChg chg="delSp add mod modTransition">
          <pc:chgData name="Ryan Policheri" userId="7303d0affa24d542" providerId="LiveId" clId="{FE941D10-2978-4083-BD4A-10A3527F57D0}" dt="2022-12-10T17:51:25.051" v="1016" actId="478"/>
          <pc:sldLayoutMkLst>
            <pc:docMk/>
            <pc:sldMasterMk cId="2970061491" sldId="2147483648"/>
            <pc:sldLayoutMk cId="349912536" sldId="2147483667"/>
          </pc:sldLayoutMkLst>
          <pc:spChg chg="del">
            <ac:chgData name="Ryan Policheri" userId="7303d0affa24d542" providerId="LiveId" clId="{FE941D10-2978-4083-BD4A-10A3527F57D0}" dt="2022-12-10T17:51:23.081" v="1014" actId="478"/>
            <ac:spMkLst>
              <pc:docMk/>
              <pc:sldMasterMk cId="2970061491" sldId="2147483648"/>
              <pc:sldLayoutMk cId="349912536" sldId="2147483667"/>
              <ac:spMk id="2" creationId="{045AAEF4-B950-814D-A811-CD17BDDF049C}"/>
            </ac:spMkLst>
          </pc:spChg>
          <pc:spChg chg="del">
            <ac:chgData name="Ryan Policheri" userId="7303d0affa24d542" providerId="LiveId" clId="{FE941D10-2978-4083-BD4A-10A3527F57D0}" dt="2022-12-10T17:51:24.296" v="1015" actId="478"/>
            <ac:spMkLst>
              <pc:docMk/>
              <pc:sldMasterMk cId="2970061491" sldId="2147483648"/>
              <pc:sldLayoutMk cId="349912536" sldId="2147483667"/>
              <ac:spMk id="5" creationId="{DF1F65E7-1CB7-3D42-91A9-88DA4E58EB0E}"/>
            </ac:spMkLst>
          </pc:spChg>
          <pc:cxnChg chg="del">
            <ac:chgData name="Ryan Policheri" userId="7303d0affa24d542" providerId="LiveId" clId="{FE941D10-2978-4083-BD4A-10A3527F57D0}" dt="2022-12-10T17:51:25.051" v="1016" actId="478"/>
            <ac:cxnSpMkLst>
              <pc:docMk/>
              <pc:sldMasterMk cId="2970061491" sldId="2147483648"/>
              <pc:sldLayoutMk cId="349912536" sldId="2147483667"/>
              <ac:cxnSpMk id="8" creationId="{CBB5BDD8-8221-F040-8AE0-3F33C4E24CA0}"/>
            </ac:cxnSpMkLst>
          </pc:cxnChg>
        </pc:sldLayoutChg>
      </pc:sldMasterChg>
    </pc:docChg>
  </pc:docChgLst>
  <pc:docChgLst>
    <pc:chgData name="Ryan Policheri" userId="7303d0affa24d542" providerId="LiveId" clId="{F8A21A5D-AF54-44C9-8D91-EFEDC8BBAF03}"/>
    <pc:docChg chg="undo custSel addSld delSld modSld">
      <pc:chgData name="Ryan Policheri" userId="7303d0affa24d542" providerId="LiveId" clId="{F8A21A5D-AF54-44C9-8D91-EFEDC8BBAF03}" dt="2022-04-22T19:58:26.773" v="2691"/>
      <pc:docMkLst>
        <pc:docMk/>
      </pc:docMkLst>
      <pc:sldChg chg="modSp mod">
        <pc:chgData name="Ryan Policheri" userId="7303d0affa24d542" providerId="LiveId" clId="{F8A21A5D-AF54-44C9-8D91-EFEDC8BBAF03}" dt="2022-04-22T19:06:55.019" v="393" actId="20577"/>
        <pc:sldMkLst>
          <pc:docMk/>
          <pc:sldMk cId="3892510878" sldId="258"/>
        </pc:sldMkLst>
        <pc:spChg chg="mod">
          <ac:chgData name="Ryan Policheri" userId="7303d0affa24d542" providerId="LiveId" clId="{F8A21A5D-AF54-44C9-8D91-EFEDC8BBAF03}" dt="2022-04-22T19:06:55.019" v="393" actId="20577"/>
          <ac:spMkLst>
            <pc:docMk/>
            <pc:sldMk cId="3892510878" sldId="258"/>
            <ac:spMk id="5" creationId="{A71FEB04-6AB2-DD4F-B560-E3674C11A535}"/>
          </ac:spMkLst>
        </pc:spChg>
        <pc:spChg chg="mod">
          <ac:chgData name="Ryan Policheri" userId="7303d0affa24d542" providerId="LiveId" clId="{F8A21A5D-AF54-44C9-8D91-EFEDC8BBAF03}" dt="2022-04-22T19:01:10.183" v="23" actId="20577"/>
          <ac:spMkLst>
            <pc:docMk/>
            <pc:sldMk cId="3892510878" sldId="258"/>
            <ac:spMk id="13" creationId="{6C5EE2B8-026E-D04B-8925-60FA6F76C380}"/>
          </ac:spMkLst>
        </pc:spChg>
      </pc:sldChg>
      <pc:sldChg chg="modSp mod">
        <pc:chgData name="Ryan Policheri" userId="7303d0affa24d542" providerId="LiveId" clId="{F8A21A5D-AF54-44C9-8D91-EFEDC8BBAF03}" dt="2022-04-22T19:49:36.423" v="2324" actId="20577"/>
        <pc:sldMkLst>
          <pc:docMk/>
          <pc:sldMk cId="3333534677" sldId="270"/>
        </pc:sldMkLst>
        <pc:spChg chg="mod">
          <ac:chgData name="Ryan Policheri" userId="7303d0affa24d542" providerId="LiveId" clId="{F8A21A5D-AF54-44C9-8D91-EFEDC8BBAF03}" dt="2022-04-22T19:49:36.423" v="2324" actId="20577"/>
          <ac:spMkLst>
            <pc:docMk/>
            <pc:sldMk cId="3333534677" sldId="270"/>
            <ac:spMk id="2" creationId="{C6C6423F-1309-FD47-BB96-DBCA89041FFF}"/>
          </ac:spMkLst>
        </pc:spChg>
      </pc:sldChg>
      <pc:sldChg chg="delSp modSp mod delAnim modAnim">
        <pc:chgData name="Ryan Policheri" userId="7303d0affa24d542" providerId="LiveId" clId="{F8A21A5D-AF54-44C9-8D91-EFEDC8BBAF03}" dt="2022-04-22T19:14:04.304" v="873"/>
        <pc:sldMkLst>
          <pc:docMk/>
          <pc:sldMk cId="3092937145" sldId="351"/>
        </pc:sldMkLst>
        <pc:spChg chg="mod">
          <ac:chgData name="Ryan Policheri" userId="7303d0affa24d542" providerId="LiveId" clId="{F8A21A5D-AF54-44C9-8D91-EFEDC8BBAF03}" dt="2022-04-22T19:07:00.175" v="394"/>
          <ac:spMkLst>
            <pc:docMk/>
            <pc:sldMk cId="3092937145" sldId="351"/>
            <ac:spMk id="2" creationId="{B0C34670-C73A-4487-A4E2-3E4C0E592381}"/>
          </ac:spMkLst>
        </pc:spChg>
        <pc:spChg chg="mod">
          <ac:chgData name="Ryan Policheri" userId="7303d0affa24d542" providerId="LiveId" clId="{F8A21A5D-AF54-44C9-8D91-EFEDC8BBAF03}" dt="2022-04-22T19:01:38.630" v="64" actId="20577"/>
          <ac:spMkLst>
            <pc:docMk/>
            <pc:sldMk cId="3092937145" sldId="351"/>
            <ac:spMk id="4" creationId="{2B7C20C6-698F-4A52-B5AD-CA8155EBD668}"/>
          </ac:spMkLst>
        </pc:spChg>
        <pc:spChg chg="mod">
          <ac:chgData name="Ryan Policheri" userId="7303d0affa24d542" providerId="LiveId" clId="{F8A21A5D-AF54-44C9-8D91-EFEDC8BBAF03}" dt="2022-04-22T19:13:24.604" v="868" actId="20577"/>
          <ac:spMkLst>
            <pc:docMk/>
            <pc:sldMk cId="3092937145" sldId="351"/>
            <ac:spMk id="14" creationId="{7434A0AD-9B36-4599-BEB4-3B9342ED6090}"/>
          </ac:spMkLst>
        </pc:spChg>
        <pc:picChg chg="del">
          <ac:chgData name="Ryan Policheri" userId="7303d0affa24d542" providerId="LiveId" clId="{F8A21A5D-AF54-44C9-8D91-EFEDC8BBAF03}" dt="2022-04-22T19:01:24.981" v="27" actId="478"/>
          <ac:picMkLst>
            <pc:docMk/>
            <pc:sldMk cId="3092937145" sldId="351"/>
            <ac:picMk id="10" creationId="{A33BEDD8-9EE3-4B7B-81BE-4950F543F4A6}"/>
          </ac:picMkLst>
        </pc:picChg>
        <pc:picChg chg="del">
          <ac:chgData name="Ryan Policheri" userId="7303d0affa24d542" providerId="LiveId" clId="{F8A21A5D-AF54-44C9-8D91-EFEDC8BBAF03}" dt="2022-04-22T19:01:25.519" v="28" actId="478"/>
          <ac:picMkLst>
            <pc:docMk/>
            <pc:sldMk cId="3092937145" sldId="351"/>
            <ac:picMk id="19" creationId="{DA04D302-8B8C-4436-9B17-56070E278277}"/>
          </ac:picMkLst>
        </pc:picChg>
        <pc:picChg chg="del">
          <ac:chgData name="Ryan Policheri" userId="7303d0affa24d542" providerId="LiveId" clId="{F8A21A5D-AF54-44C9-8D91-EFEDC8BBAF03}" dt="2022-04-22T19:01:24.096" v="26" actId="478"/>
          <ac:picMkLst>
            <pc:docMk/>
            <pc:sldMk cId="3092937145" sldId="351"/>
            <ac:picMk id="20" creationId="{92659A9E-C866-44CB-947D-A6C08E37D664}"/>
          </ac:picMkLst>
        </pc:picChg>
      </pc:sldChg>
      <pc:sldChg chg="del">
        <pc:chgData name="Ryan Policheri" userId="7303d0affa24d542" providerId="LiveId" clId="{F8A21A5D-AF54-44C9-8D91-EFEDC8BBAF03}" dt="2022-04-22T19:49:26.113" v="2313" actId="47"/>
        <pc:sldMkLst>
          <pc:docMk/>
          <pc:sldMk cId="4168890195" sldId="357"/>
        </pc:sldMkLst>
      </pc:sldChg>
      <pc:sldChg chg="addSp delSp modSp mod modAnim">
        <pc:chgData name="Ryan Policheri" userId="7303d0affa24d542" providerId="LiveId" clId="{F8A21A5D-AF54-44C9-8D91-EFEDC8BBAF03}" dt="2022-04-22T19:58:22.078" v="2690"/>
        <pc:sldMkLst>
          <pc:docMk/>
          <pc:sldMk cId="3827601316" sldId="358"/>
        </pc:sldMkLst>
        <pc:spChg chg="mod">
          <ac:chgData name="Ryan Policheri" userId="7303d0affa24d542" providerId="LiveId" clId="{F8A21A5D-AF54-44C9-8D91-EFEDC8BBAF03}" dt="2022-04-22T19:43:35.124" v="1973"/>
          <ac:spMkLst>
            <pc:docMk/>
            <pc:sldMk cId="3827601316" sldId="358"/>
            <ac:spMk id="2" creationId="{B0C34670-C73A-4487-A4E2-3E4C0E592381}"/>
          </ac:spMkLst>
        </pc:spChg>
        <pc:spChg chg="add mod">
          <ac:chgData name="Ryan Policheri" userId="7303d0affa24d542" providerId="LiveId" clId="{F8A21A5D-AF54-44C9-8D91-EFEDC8BBAF03}" dt="2022-04-22T19:49:04.183" v="2306" actId="14100"/>
          <ac:spMkLst>
            <pc:docMk/>
            <pc:sldMk cId="3827601316" sldId="358"/>
            <ac:spMk id="6" creationId="{697FCE00-9143-44CC-BD42-47743F085623}"/>
          </ac:spMkLst>
        </pc:spChg>
        <pc:spChg chg="mod">
          <ac:chgData name="Ryan Policheri" userId="7303d0affa24d542" providerId="LiveId" clId="{F8A21A5D-AF54-44C9-8D91-EFEDC8BBAF03}" dt="2022-04-22T19:44:23.495" v="1977" actId="20577"/>
          <ac:spMkLst>
            <pc:docMk/>
            <pc:sldMk cId="3827601316" sldId="358"/>
            <ac:spMk id="7" creationId="{4020615D-A543-4487-88C5-C137E579EA0C}"/>
          </ac:spMkLst>
        </pc:spChg>
        <pc:spChg chg="del">
          <ac:chgData name="Ryan Policheri" userId="7303d0affa24d542" providerId="LiveId" clId="{F8A21A5D-AF54-44C9-8D91-EFEDC8BBAF03}" dt="2022-04-22T19:44:29.535" v="1979" actId="478"/>
          <ac:spMkLst>
            <pc:docMk/>
            <pc:sldMk cId="3827601316" sldId="358"/>
            <ac:spMk id="11" creationId="{E2F0DA46-B650-4841-9BFB-80240874A434}"/>
          </ac:spMkLst>
        </pc:spChg>
        <pc:picChg chg="add mod">
          <ac:chgData name="Ryan Policheri" userId="7303d0affa24d542" providerId="LiveId" clId="{F8A21A5D-AF54-44C9-8D91-EFEDC8BBAF03}" dt="2022-04-22T19:49:10.213" v="2311" actId="1076"/>
          <ac:picMkLst>
            <pc:docMk/>
            <pc:sldMk cId="3827601316" sldId="358"/>
            <ac:picMk id="4" creationId="{8D1E0721-F1B0-417C-81C4-F2B3A057A09E}"/>
          </ac:picMkLst>
        </pc:picChg>
        <pc:picChg chg="del">
          <ac:chgData name="Ryan Policheri" userId="7303d0affa24d542" providerId="LiveId" clId="{F8A21A5D-AF54-44C9-8D91-EFEDC8BBAF03}" dt="2022-04-22T19:44:26.339" v="1978" actId="478"/>
          <ac:picMkLst>
            <pc:docMk/>
            <pc:sldMk cId="3827601316" sldId="358"/>
            <ac:picMk id="9" creationId="{55A0524E-B4EF-4D10-977C-32353C6F6727}"/>
          </ac:picMkLst>
        </pc:picChg>
      </pc:sldChg>
      <pc:sldChg chg="addSp delSp modSp mod modAnim modNotesTx">
        <pc:chgData name="Ryan Policheri" userId="7303d0affa24d542" providerId="LiveId" clId="{F8A21A5D-AF54-44C9-8D91-EFEDC8BBAF03}" dt="2022-04-22T19:42:31.909" v="1972"/>
        <pc:sldMkLst>
          <pc:docMk/>
          <pc:sldMk cId="1678799335" sldId="360"/>
        </pc:sldMkLst>
        <pc:spChg chg="mod">
          <ac:chgData name="Ryan Policheri" userId="7303d0affa24d542" providerId="LiveId" clId="{F8A21A5D-AF54-44C9-8D91-EFEDC8BBAF03}" dt="2022-04-22T19:16:08.625" v="944"/>
          <ac:spMkLst>
            <pc:docMk/>
            <pc:sldMk cId="1678799335" sldId="360"/>
            <ac:spMk id="2" creationId="{B0C34670-C73A-4487-A4E2-3E4C0E592381}"/>
          </ac:spMkLst>
        </pc:spChg>
        <pc:spChg chg="mod">
          <ac:chgData name="Ryan Policheri" userId="7303d0affa24d542" providerId="LiveId" clId="{F8A21A5D-AF54-44C9-8D91-EFEDC8BBAF03}" dt="2022-04-22T19:15:50.426" v="941" actId="20577"/>
          <ac:spMkLst>
            <pc:docMk/>
            <pc:sldMk cId="1678799335" sldId="360"/>
            <ac:spMk id="4" creationId="{2B7C20C6-698F-4A52-B5AD-CA8155EBD668}"/>
          </ac:spMkLst>
        </pc:spChg>
        <pc:spChg chg="add mod">
          <ac:chgData name="Ryan Policheri" userId="7303d0affa24d542" providerId="LiveId" clId="{F8A21A5D-AF54-44C9-8D91-EFEDC8BBAF03}" dt="2022-04-22T19:20:31.473" v="1125" actId="1076"/>
          <ac:spMkLst>
            <pc:docMk/>
            <pc:sldMk cId="1678799335" sldId="360"/>
            <ac:spMk id="10" creationId="{4F36C898-26A1-4E40-99C6-FC76FB09B052}"/>
          </ac:spMkLst>
        </pc:spChg>
        <pc:spChg chg="del">
          <ac:chgData name="Ryan Policheri" userId="7303d0affa24d542" providerId="LiveId" clId="{F8A21A5D-AF54-44C9-8D91-EFEDC8BBAF03}" dt="2022-04-22T19:16:01.675" v="943" actId="478"/>
          <ac:spMkLst>
            <pc:docMk/>
            <pc:sldMk cId="1678799335" sldId="360"/>
            <ac:spMk id="12" creationId="{73B1346B-5E4E-46D3-B90F-0F2A2EF75F03}"/>
          </ac:spMkLst>
        </pc:spChg>
        <pc:spChg chg="add mod">
          <ac:chgData name="Ryan Policheri" userId="7303d0affa24d542" providerId="LiveId" clId="{F8A21A5D-AF54-44C9-8D91-EFEDC8BBAF03}" dt="2022-04-22T19:40:26.285" v="1961" actId="20577"/>
          <ac:spMkLst>
            <pc:docMk/>
            <pc:sldMk cId="1678799335" sldId="360"/>
            <ac:spMk id="13" creationId="{92FC4B15-4A89-4B24-BE78-7FF1BA62A315}"/>
          </ac:spMkLst>
        </pc:spChg>
        <pc:spChg chg="del">
          <ac:chgData name="Ryan Policheri" userId="7303d0affa24d542" providerId="LiveId" clId="{F8A21A5D-AF54-44C9-8D91-EFEDC8BBAF03}" dt="2022-04-22T19:16:01.675" v="943" actId="478"/>
          <ac:spMkLst>
            <pc:docMk/>
            <pc:sldMk cId="1678799335" sldId="360"/>
            <ac:spMk id="16" creationId="{98A8DD05-0DB9-41D4-86D7-22D1EE0C60EB}"/>
          </ac:spMkLst>
        </pc:spChg>
        <pc:spChg chg="add mod">
          <ac:chgData name="Ryan Policheri" userId="7303d0affa24d542" providerId="LiveId" clId="{F8A21A5D-AF54-44C9-8D91-EFEDC8BBAF03}" dt="2022-04-22T19:41:46.615" v="1971" actId="1582"/>
          <ac:spMkLst>
            <pc:docMk/>
            <pc:sldMk cId="1678799335" sldId="360"/>
            <ac:spMk id="22" creationId="{9B4F9AD8-AD6D-47A8-BA2E-259034729994}"/>
          </ac:spMkLst>
        </pc:spChg>
        <pc:spChg chg="add mod">
          <ac:chgData name="Ryan Policheri" userId="7303d0affa24d542" providerId="LiveId" clId="{F8A21A5D-AF54-44C9-8D91-EFEDC8BBAF03}" dt="2022-04-22T19:18:49.135" v="1044" actId="1076"/>
          <ac:spMkLst>
            <pc:docMk/>
            <pc:sldMk cId="1678799335" sldId="360"/>
            <ac:spMk id="27" creationId="{2BDF897C-6A87-4A7D-B7A5-BE42CD10F151}"/>
          </ac:spMkLst>
        </pc:spChg>
        <pc:spChg chg="del">
          <ac:chgData name="Ryan Policheri" userId="7303d0affa24d542" providerId="LiveId" clId="{F8A21A5D-AF54-44C9-8D91-EFEDC8BBAF03}" dt="2022-04-22T19:16:01.675" v="943" actId="478"/>
          <ac:spMkLst>
            <pc:docMk/>
            <pc:sldMk cId="1678799335" sldId="360"/>
            <ac:spMk id="29" creationId="{772A99E3-0672-4B37-8B6D-EA2D60EBD74D}"/>
          </ac:spMkLst>
        </pc:spChg>
        <pc:spChg chg="add mod">
          <ac:chgData name="Ryan Policheri" userId="7303d0affa24d542" providerId="LiveId" clId="{F8A21A5D-AF54-44C9-8D91-EFEDC8BBAF03}" dt="2022-04-22T19:39:46.645" v="1912" actId="1076"/>
          <ac:spMkLst>
            <pc:docMk/>
            <pc:sldMk cId="1678799335" sldId="360"/>
            <ac:spMk id="30" creationId="{7BE8DF55-E9F3-4535-A53A-55A7D99E9C81}"/>
          </ac:spMkLst>
        </pc:spChg>
        <pc:spChg chg="add del">
          <ac:chgData name="Ryan Policheri" userId="7303d0affa24d542" providerId="LiveId" clId="{F8A21A5D-AF54-44C9-8D91-EFEDC8BBAF03}" dt="2022-04-22T19:29:45.774" v="1224" actId="22"/>
          <ac:spMkLst>
            <pc:docMk/>
            <pc:sldMk cId="1678799335" sldId="360"/>
            <ac:spMk id="31" creationId="{A8FDDCD7-E5CA-4468-B510-0585004BD6A2}"/>
          </ac:spMkLst>
        </pc:spChg>
        <pc:spChg chg="add mod">
          <ac:chgData name="Ryan Policheri" userId="7303d0affa24d542" providerId="LiveId" clId="{F8A21A5D-AF54-44C9-8D91-EFEDC8BBAF03}" dt="2022-04-22T19:39:24.345" v="1911" actId="20577"/>
          <ac:spMkLst>
            <pc:docMk/>
            <pc:sldMk cId="1678799335" sldId="360"/>
            <ac:spMk id="32" creationId="{48240422-7788-45F7-9558-95D05A98A875}"/>
          </ac:spMkLst>
        </pc:spChg>
        <pc:spChg chg="add mod">
          <ac:chgData name="Ryan Policheri" userId="7303d0affa24d542" providerId="LiveId" clId="{F8A21A5D-AF54-44C9-8D91-EFEDC8BBAF03}" dt="2022-04-22T19:41:30.145" v="1968" actId="14100"/>
          <ac:spMkLst>
            <pc:docMk/>
            <pc:sldMk cId="1678799335" sldId="360"/>
            <ac:spMk id="33" creationId="{EB2BC667-E916-484A-ACD1-06C9E99C87D3}"/>
          </ac:spMkLst>
        </pc:spChg>
        <pc:picChg chg="del">
          <ac:chgData name="Ryan Policheri" userId="7303d0affa24d542" providerId="LiveId" clId="{F8A21A5D-AF54-44C9-8D91-EFEDC8BBAF03}" dt="2022-04-22T19:15:58.025" v="942" actId="478"/>
          <ac:picMkLst>
            <pc:docMk/>
            <pc:sldMk cId="1678799335" sldId="360"/>
            <ac:picMk id="11" creationId="{39A79791-0ECE-4D9B-8DC5-327183601E70}"/>
          </ac:picMkLst>
        </pc:picChg>
        <pc:picChg chg="del">
          <ac:chgData name="Ryan Policheri" userId="7303d0affa24d542" providerId="LiveId" clId="{F8A21A5D-AF54-44C9-8D91-EFEDC8BBAF03}" dt="2022-04-22T19:16:01.675" v="943" actId="478"/>
          <ac:picMkLst>
            <pc:docMk/>
            <pc:sldMk cId="1678799335" sldId="360"/>
            <ac:picMk id="15" creationId="{E721FCA9-0D69-4D42-B667-E0DD47838EEB}"/>
          </ac:picMkLst>
        </pc:picChg>
        <pc:picChg chg="del">
          <ac:chgData name="Ryan Policheri" userId="7303d0affa24d542" providerId="LiveId" clId="{F8A21A5D-AF54-44C9-8D91-EFEDC8BBAF03}" dt="2022-04-22T19:16:01.675" v="943" actId="478"/>
          <ac:picMkLst>
            <pc:docMk/>
            <pc:sldMk cId="1678799335" sldId="360"/>
            <ac:picMk id="25" creationId="{EC7A899D-34B9-46FF-90B1-7E570486D1EA}"/>
          </ac:picMkLst>
        </pc:picChg>
        <pc:picChg chg="del">
          <ac:chgData name="Ryan Policheri" userId="7303d0affa24d542" providerId="LiveId" clId="{F8A21A5D-AF54-44C9-8D91-EFEDC8BBAF03}" dt="2022-04-22T19:16:01.675" v="943" actId="478"/>
          <ac:picMkLst>
            <pc:docMk/>
            <pc:sldMk cId="1678799335" sldId="360"/>
            <ac:picMk id="28" creationId="{602CEDC3-FC8A-427B-9CCB-604477AD472F}"/>
          </ac:picMkLst>
        </pc:picChg>
        <pc:picChg chg="del">
          <ac:chgData name="Ryan Policheri" userId="7303d0affa24d542" providerId="LiveId" clId="{F8A21A5D-AF54-44C9-8D91-EFEDC8BBAF03}" dt="2022-04-22T19:16:01.675" v="943" actId="478"/>
          <ac:picMkLst>
            <pc:docMk/>
            <pc:sldMk cId="1678799335" sldId="360"/>
            <ac:picMk id="36" creationId="{586273C8-8FC0-43C7-9E2A-D47DD415D6E2}"/>
          </ac:picMkLst>
        </pc:picChg>
        <pc:cxnChg chg="del">
          <ac:chgData name="Ryan Policheri" userId="7303d0affa24d542" providerId="LiveId" clId="{F8A21A5D-AF54-44C9-8D91-EFEDC8BBAF03}" dt="2022-04-22T19:16:01.675" v="943" actId="478"/>
          <ac:cxnSpMkLst>
            <pc:docMk/>
            <pc:sldMk cId="1678799335" sldId="360"/>
            <ac:cxnSpMk id="9" creationId="{A68D5D4D-039B-4FCF-B453-07A2EDB84330}"/>
          </ac:cxnSpMkLst>
        </pc:cxnChg>
        <pc:cxnChg chg="add del mod">
          <ac:chgData name="Ryan Policheri" userId="7303d0affa24d542" providerId="LiveId" clId="{F8A21A5D-AF54-44C9-8D91-EFEDC8BBAF03}" dt="2022-04-22T19:17:42.215" v="958" actId="478"/>
          <ac:cxnSpMkLst>
            <pc:docMk/>
            <pc:sldMk cId="1678799335" sldId="360"/>
            <ac:cxnSpMk id="17" creationId="{324C0F4C-B6A1-4AF6-94BD-FB6962712B62}"/>
          </ac:cxnSpMkLst>
        </pc:cxnChg>
        <pc:cxnChg chg="del">
          <ac:chgData name="Ryan Policheri" userId="7303d0affa24d542" providerId="LiveId" clId="{F8A21A5D-AF54-44C9-8D91-EFEDC8BBAF03}" dt="2022-04-22T19:16:01.675" v="943" actId="478"/>
          <ac:cxnSpMkLst>
            <pc:docMk/>
            <pc:sldMk cId="1678799335" sldId="360"/>
            <ac:cxnSpMk id="18" creationId="{0F8556DA-0BC4-4D49-BD24-828130B5792C}"/>
          </ac:cxnSpMkLst>
        </pc:cxnChg>
        <pc:cxnChg chg="add mod">
          <ac:chgData name="Ryan Policheri" userId="7303d0affa24d542" providerId="LiveId" clId="{F8A21A5D-AF54-44C9-8D91-EFEDC8BBAF03}" dt="2022-04-22T19:17:56.830" v="961" actId="1076"/>
          <ac:cxnSpMkLst>
            <pc:docMk/>
            <pc:sldMk cId="1678799335" sldId="360"/>
            <ac:cxnSpMk id="19" creationId="{B531BF56-BA35-4FC4-8E75-4F9155D57147}"/>
          </ac:cxnSpMkLst>
        </pc:cxnChg>
        <pc:cxnChg chg="del">
          <ac:chgData name="Ryan Policheri" userId="7303d0affa24d542" providerId="LiveId" clId="{F8A21A5D-AF54-44C9-8D91-EFEDC8BBAF03}" dt="2022-04-22T19:16:01.675" v="943" actId="478"/>
          <ac:cxnSpMkLst>
            <pc:docMk/>
            <pc:sldMk cId="1678799335" sldId="360"/>
            <ac:cxnSpMk id="20" creationId="{EB672FAE-2186-4B75-A083-FEC7973F27ED}"/>
          </ac:cxnSpMkLst>
        </pc:cxnChg>
        <pc:cxnChg chg="add mod">
          <ac:chgData name="Ryan Policheri" userId="7303d0affa24d542" providerId="LiveId" clId="{F8A21A5D-AF54-44C9-8D91-EFEDC8BBAF03}" dt="2022-04-22T19:17:58.335" v="962" actId="1076"/>
          <ac:cxnSpMkLst>
            <pc:docMk/>
            <pc:sldMk cId="1678799335" sldId="360"/>
            <ac:cxnSpMk id="23" creationId="{CCFB71C8-0197-4201-B4D7-09E82DBCDA78}"/>
          </ac:cxnSpMkLst>
        </pc:cxnChg>
        <pc:cxnChg chg="del">
          <ac:chgData name="Ryan Policheri" userId="7303d0affa24d542" providerId="LiveId" clId="{F8A21A5D-AF54-44C9-8D91-EFEDC8BBAF03}" dt="2022-04-22T19:16:01.675" v="943" actId="478"/>
          <ac:cxnSpMkLst>
            <pc:docMk/>
            <pc:sldMk cId="1678799335" sldId="360"/>
            <ac:cxnSpMk id="26" creationId="{16050A08-768D-4A21-8DF4-017923114B67}"/>
          </ac:cxnSpMkLst>
        </pc:cxnChg>
      </pc:sldChg>
      <pc:sldChg chg="del">
        <pc:chgData name="Ryan Policheri" userId="7303d0affa24d542" providerId="LiveId" clId="{F8A21A5D-AF54-44C9-8D91-EFEDC8BBAF03}" dt="2022-04-22T19:49:26.562" v="2314" actId="47"/>
        <pc:sldMkLst>
          <pc:docMk/>
          <pc:sldMk cId="1598480290" sldId="361"/>
        </pc:sldMkLst>
      </pc:sldChg>
      <pc:sldChg chg="addSp delSp modSp add mod modAnim">
        <pc:chgData name="Ryan Policheri" userId="7303d0affa24d542" providerId="LiveId" clId="{F8A21A5D-AF54-44C9-8D91-EFEDC8BBAF03}" dt="2022-04-22T19:58:26.773" v="2691"/>
        <pc:sldMkLst>
          <pc:docMk/>
          <pc:sldMk cId="3698447109" sldId="361"/>
        </pc:sldMkLst>
        <pc:spChg chg="mod">
          <ac:chgData name="Ryan Policheri" userId="7303d0affa24d542" providerId="LiveId" clId="{F8A21A5D-AF54-44C9-8D91-EFEDC8BBAF03}" dt="2022-04-22T19:58:05.372" v="2682" actId="20577"/>
          <ac:spMkLst>
            <pc:docMk/>
            <pc:sldMk cId="3698447109" sldId="361"/>
            <ac:spMk id="6" creationId="{697FCE00-9143-44CC-BD42-47743F085623}"/>
          </ac:spMkLst>
        </pc:spChg>
        <pc:spChg chg="mod">
          <ac:chgData name="Ryan Policheri" userId="7303d0affa24d542" providerId="LiveId" clId="{F8A21A5D-AF54-44C9-8D91-EFEDC8BBAF03}" dt="2022-04-22T19:56:16.361" v="2337" actId="20577"/>
          <ac:spMkLst>
            <pc:docMk/>
            <pc:sldMk cId="3698447109" sldId="361"/>
            <ac:spMk id="7" creationId="{4020615D-A543-4487-88C5-C137E579EA0C}"/>
          </ac:spMkLst>
        </pc:spChg>
        <pc:picChg chg="add del">
          <ac:chgData name="Ryan Policheri" userId="7303d0affa24d542" providerId="LiveId" clId="{F8A21A5D-AF54-44C9-8D91-EFEDC8BBAF03}" dt="2022-04-22T19:58:08.184" v="2683" actId="478"/>
          <ac:picMkLst>
            <pc:docMk/>
            <pc:sldMk cId="3698447109" sldId="361"/>
            <ac:picMk id="4" creationId="{8D1E0721-F1B0-417C-81C4-F2B3A057A09E}"/>
          </ac:picMkLst>
        </pc:picChg>
        <pc:picChg chg="add mod">
          <ac:chgData name="Ryan Policheri" userId="7303d0affa24d542" providerId="LiveId" clId="{F8A21A5D-AF54-44C9-8D91-EFEDC8BBAF03}" dt="2022-04-22T19:58:13.307" v="2689" actId="1076"/>
          <ac:picMkLst>
            <pc:docMk/>
            <pc:sldMk cId="3698447109" sldId="361"/>
            <ac:picMk id="5" creationId="{E68EC060-3C2F-403A-9C97-A50068152AD8}"/>
          </ac:picMkLst>
        </pc:picChg>
      </pc:sldChg>
      <pc:sldChg chg="del">
        <pc:chgData name="Ryan Policheri" userId="7303d0affa24d542" providerId="LiveId" clId="{F8A21A5D-AF54-44C9-8D91-EFEDC8BBAF03}" dt="2022-04-22T19:49:27.602" v="2316" actId="47"/>
        <pc:sldMkLst>
          <pc:docMk/>
          <pc:sldMk cId="2162896810" sldId="363"/>
        </pc:sldMkLst>
      </pc:sldChg>
      <pc:sldChg chg="del">
        <pc:chgData name="Ryan Policheri" userId="7303d0affa24d542" providerId="LiveId" clId="{F8A21A5D-AF54-44C9-8D91-EFEDC8BBAF03}" dt="2022-04-22T19:49:25.623" v="2312" actId="47"/>
        <pc:sldMkLst>
          <pc:docMk/>
          <pc:sldMk cId="651400358" sldId="364"/>
        </pc:sldMkLst>
      </pc:sldChg>
      <pc:sldChg chg="del">
        <pc:chgData name="Ryan Policheri" userId="7303d0affa24d542" providerId="LiveId" clId="{F8A21A5D-AF54-44C9-8D91-EFEDC8BBAF03}" dt="2022-04-22T19:49:28.142" v="2317" actId="47"/>
        <pc:sldMkLst>
          <pc:docMk/>
          <pc:sldMk cId="2025067564" sldId="365"/>
        </pc:sldMkLst>
      </pc:sldChg>
      <pc:sldChg chg="del">
        <pc:chgData name="Ryan Policheri" userId="7303d0affa24d542" providerId="LiveId" clId="{F8A21A5D-AF54-44C9-8D91-EFEDC8BBAF03}" dt="2022-04-22T19:49:28.742" v="2318" actId="47"/>
        <pc:sldMkLst>
          <pc:docMk/>
          <pc:sldMk cId="999970881" sldId="366"/>
        </pc:sldMkLst>
      </pc:sldChg>
      <pc:sldChg chg="del">
        <pc:chgData name="Ryan Policheri" userId="7303d0affa24d542" providerId="LiveId" clId="{F8A21A5D-AF54-44C9-8D91-EFEDC8BBAF03}" dt="2022-04-22T19:49:29.322" v="2319" actId="47"/>
        <pc:sldMkLst>
          <pc:docMk/>
          <pc:sldMk cId="3858534036" sldId="367"/>
        </pc:sldMkLst>
      </pc:sldChg>
      <pc:sldChg chg="del">
        <pc:chgData name="Ryan Policheri" userId="7303d0affa24d542" providerId="LiveId" clId="{F8A21A5D-AF54-44C9-8D91-EFEDC8BBAF03}" dt="2022-04-22T19:49:30.122" v="2320" actId="47"/>
        <pc:sldMkLst>
          <pc:docMk/>
          <pc:sldMk cId="4125186323" sldId="368"/>
        </pc:sldMkLst>
      </pc:sldChg>
      <pc:sldChg chg="del">
        <pc:chgData name="Ryan Policheri" userId="7303d0affa24d542" providerId="LiveId" clId="{F8A21A5D-AF54-44C9-8D91-EFEDC8BBAF03}" dt="2022-04-22T19:49:30.719" v="2321" actId="47"/>
        <pc:sldMkLst>
          <pc:docMk/>
          <pc:sldMk cId="971619834" sldId="369"/>
        </pc:sldMkLst>
      </pc:sldChg>
      <pc:sldChg chg="del">
        <pc:chgData name="Ryan Policheri" userId="7303d0affa24d542" providerId="LiveId" clId="{F8A21A5D-AF54-44C9-8D91-EFEDC8BBAF03}" dt="2022-04-22T19:49:31.302" v="2322" actId="47"/>
        <pc:sldMkLst>
          <pc:docMk/>
          <pc:sldMk cId="138911793" sldId="370"/>
        </pc:sldMkLst>
      </pc:sldChg>
      <pc:sldChg chg="del">
        <pc:chgData name="Ryan Policheri" userId="7303d0affa24d542" providerId="LiveId" clId="{F8A21A5D-AF54-44C9-8D91-EFEDC8BBAF03}" dt="2022-04-22T19:49:27.112" v="2315" actId="47"/>
        <pc:sldMkLst>
          <pc:docMk/>
          <pc:sldMk cId="2185250217" sldId="371"/>
        </pc:sldMkLst>
      </pc:sldChg>
    </pc:docChg>
  </pc:docChgLst>
  <pc:docChgLst>
    <pc:chgData name="Ryan Policheri" userId="7303d0affa24d542" providerId="LiveId" clId="{BFA77790-5F4A-4B3B-932A-AE819B3890CF}"/>
    <pc:docChg chg="undo custSel addSld delSld modSld sldOrd">
      <pc:chgData name="Ryan Policheri" userId="7303d0affa24d542" providerId="LiveId" clId="{BFA77790-5F4A-4B3B-932A-AE819B3890CF}" dt="2022-05-06T19:10:43.542" v="3228" actId="20577"/>
      <pc:docMkLst>
        <pc:docMk/>
      </pc:docMkLst>
      <pc:sldChg chg="modSp mod">
        <pc:chgData name="Ryan Policheri" userId="7303d0affa24d542" providerId="LiveId" clId="{BFA77790-5F4A-4B3B-932A-AE819B3890CF}" dt="2022-05-06T19:10:43.542" v="3228" actId="20577"/>
        <pc:sldMkLst>
          <pc:docMk/>
          <pc:sldMk cId="3892510878" sldId="258"/>
        </pc:sldMkLst>
        <pc:spChg chg="mod">
          <ac:chgData name="Ryan Policheri" userId="7303d0affa24d542" providerId="LiveId" clId="{BFA77790-5F4A-4B3B-932A-AE819B3890CF}" dt="2022-05-02T06:47:42.629" v="198" actId="20577"/>
          <ac:spMkLst>
            <pc:docMk/>
            <pc:sldMk cId="3892510878" sldId="258"/>
            <ac:spMk id="2" creationId="{59480B23-7308-1745-A1A9-A5522BA49EE8}"/>
          </ac:spMkLst>
        </pc:spChg>
        <pc:spChg chg="mod">
          <ac:chgData name="Ryan Policheri" userId="7303d0affa24d542" providerId="LiveId" clId="{BFA77790-5F4A-4B3B-932A-AE819B3890CF}" dt="2022-05-02T06:49:51.265" v="273" actId="20577"/>
          <ac:spMkLst>
            <pc:docMk/>
            <pc:sldMk cId="3892510878" sldId="258"/>
            <ac:spMk id="5" creationId="{A71FEB04-6AB2-DD4F-B560-E3674C11A535}"/>
          </ac:spMkLst>
        </pc:spChg>
        <pc:spChg chg="mod">
          <ac:chgData name="Ryan Policheri" userId="7303d0affa24d542" providerId="LiveId" clId="{BFA77790-5F4A-4B3B-932A-AE819B3890CF}" dt="2022-05-02T06:48:05.565" v="242" actId="20577"/>
          <ac:spMkLst>
            <pc:docMk/>
            <pc:sldMk cId="3892510878" sldId="258"/>
            <ac:spMk id="12" creationId="{ADA0161C-D166-6E4C-8069-E1FBFE0BE5F2}"/>
          </ac:spMkLst>
        </pc:spChg>
        <pc:spChg chg="mod">
          <ac:chgData name="Ryan Policheri" userId="7303d0affa24d542" providerId="LiveId" clId="{BFA77790-5F4A-4B3B-932A-AE819B3890CF}" dt="2022-05-06T19:10:43.542" v="3228" actId="20577"/>
          <ac:spMkLst>
            <pc:docMk/>
            <pc:sldMk cId="3892510878" sldId="258"/>
            <ac:spMk id="13" creationId="{6C5EE2B8-026E-D04B-8925-60FA6F76C380}"/>
          </ac:spMkLst>
        </pc:spChg>
      </pc:sldChg>
      <pc:sldChg chg="modSp mod">
        <pc:chgData name="Ryan Policheri" userId="7303d0affa24d542" providerId="LiveId" clId="{BFA77790-5F4A-4B3B-932A-AE819B3890CF}" dt="2022-05-02T06:50:05.816" v="279" actId="20577"/>
        <pc:sldMkLst>
          <pc:docMk/>
          <pc:sldMk cId="3333534677" sldId="270"/>
        </pc:sldMkLst>
        <pc:spChg chg="mod">
          <ac:chgData name="Ryan Policheri" userId="7303d0affa24d542" providerId="LiveId" clId="{BFA77790-5F4A-4B3B-932A-AE819B3890CF}" dt="2022-05-02T06:50:05.816" v="279" actId="20577"/>
          <ac:spMkLst>
            <pc:docMk/>
            <pc:sldMk cId="3333534677" sldId="270"/>
            <ac:spMk id="2" creationId="{C6C6423F-1309-FD47-BB96-DBCA89041FFF}"/>
          </ac:spMkLst>
        </pc:spChg>
      </pc:sldChg>
      <pc:sldChg chg="addSp delSp modSp mod delAnim modAnim">
        <pc:chgData name="Ryan Policheri" userId="7303d0affa24d542" providerId="LiveId" clId="{BFA77790-5F4A-4B3B-932A-AE819B3890CF}" dt="2022-05-02T07:05:53.415" v="439"/>
        <pc:sldMkLst>
          <pc:docMk/>
          <pc:sldMk cId="3092937145" sldId="351"/>
        </pc:sldMkLst>
        <pc:spChg chg="mod">
          <ac:chgData name="Ryan Policheri" userId="7303d0affa24d542" providerId="LiveId" clId="{BFA77790-5F4A-4B3B-932A-AE819B3890CF}" dt="2022-05-02T06:50:49.835" v="340" actId="20577"/>
          <ac:spMkLst>
            <pc:docMk/>
            <pc:sldMk cId="3092937145" sldId="351"/>
            <ac:spMk id="2" creationId="{B0C34670-C73A-4487-A4E2-3E4C0E592381}"/>
          </ac:spMkLst>
        </pc:spChg>
        <pc:spChg chg="mod">
          <ac:chgData name="Ryan Policheri" userId="7303d0affa24d542" providerId="LiveId" clId="{BFA77790-5F4A-4B3B-932A-AE819B3890CF}" dt="2022-05-02T06:51:11.705" v="362" actId="20577"/>
          <ac:spMkLst>
            <pc:docMk/>
            <pc:sldMk cId="3092937145" sldId="351"/>
            <ac:spMk id="4" creationId="{2B7C20C6-698F-4A52-B5AD-CA8155EBD668}"/>
          </ac:spMkLst>
        </pc:spChg>
        <pc:spChg chg="add del mod">
          <ac:chgData name="Ryan Policheri" userId="7303d0affa24d542" providerId="LiveId" clId="{BFA77790-5F4A-4B3B-932A-AE819B3890CF}" dt="2022-05-02T06:52:11.995" v="364" actId="478"/>
          <ac:spMkLst>
            <pc:docMk/>
            <pc:sldMk cId="3092937145" sldId="351"/>
            <ac:spMk id="5" creationId="{94E9F321-2153-CD7C-0FC7-B6F9E221B970}"/>
          </ac:spMkLst>
        </pc:spChg>
        <pc:spChg chg="del">
          <ac:chgData name="Ryan Policheri" userId="7303d0affa24d542" providerId="LiveId" clId="{BFA77790-5F4A-4B3B-932A-AE819B3890CF}" dt="2022-05-02T06:52:10.215" v="363" actId="478"/>
          <ac:spMkLst>
            <pc:docMk/>
            <pc:sldMk cId="3092937145" sldId="351"/>
            <ac:spMk id="14" creationId="{7434A0AD-9B36-4599-BEB4-3B9342ED6090}"/>
          </ac:spMkLst>
        </pc:spChg>
        <pc:picChg chg="add del mod">
          <ac:chgData name="Ryan Policheri" userId="7303d0affa24d542" providerId="LiveId" clId="{BFA77790-5F4A-4B3B-932A-AE819B3890CF}" dt="2022-05-02T06:58:47.380" v="391" actId="478"/>
          <ac:picMkLst>
            <pc:docMk/>
            <pc:sldMk cId="3092937145" sldId="351"/>
            <ac:picMk id="7" creationId="{27BD0C0D-82B4-B72B-76AA-4587FC997081}"/>
          </ac:picMkLst>
        </pc:picChg>
        <pc:picChg chg="add del mod">
          <ac:chgData name="Ryan Policheri" userId="7303d0affa24d542" providerId="LiveId" clId="{BFA77790-5F4A-4B3B-932A-AE819B3890CF}" dt="2022-05-02T06:52:45.039" v="376" actId="478"/>
          <ac:picMkLst>
            <pc:docMk/>
            <pc:sldMk cId="3092937145" sldId="351"/>
            <ac:picMk id="9" creationId="{1DDDF01D-C7BC-A117-1AB1-FA072C59B330}"/>
          </ac:picMkLst>
        </pc:picChg>
        <pc:picChg chg="add mod ord">
          <ac:chgData name="Ryan Policheri" userId="7303d0affa24d542" providerId="LiveId" clId="{BFA77790-5F4A-4B3B-932A-AE819B3890CF}" dt="2022-05-02T07:03:16.603" v="427" actId="1076"/>
          <ac:picMkLst>
            <pc:docMk/>
            <pc:sldMk cId="3092937145" sldId="351"/>
            <ac:picMk id="11" creationId="{BD281C21-45C2-E5D8-70B9-0AADDE1F83F4}"/>
          </ac:picMkLst>
        </pc:picChg>
        <pc:picChg chg="add mod">
          <ac:chgData name="Ryan Policheri" userId="7303d0affa24d542" providerId="LiveId" clId="{BFA77790-5F4A-4B3B-932A-AE819B3890CF}" dt="2022-05-02T06:59:00.024" v="400" actId="1076"/>
          <ac:picMkLst>
            <pc:docMk/>
            <pc:sldMk cId="3092937145" sldId="351"/>
            <ac:picMk id="13" creationId="{CAC3C0E5-D9BB-746A-74E8-E39405417CB4}"/>
          </ac:picMkLst>
        </pc:picChg>
        <pc:picChg chg="add mod">
          <ac:chgData name="Ryan Policheri" userId="7303d0affa24d542" providerId="LiveId" clId="{BFA77790-5F4A-4B3B-932A-AE819B3890CF}" dt="2022-05-02T07:00:05.233" v="409" actId="14100"/>
          <ac:picMkLst>
            <pc:docMk/>
            <pc:sldMk cId="3092937145" sldId="351"/>
            <ac:picMk id="16" creationId="{46A0FA8A-DEAC-1980-366F-F8346B7388CD}"/>
          </ac:picMkLst>
        </pc:picChg>
        <pc:picChg chg="add mod">
          <ac:chgData name="Ryan Policheri" userId="7303d0affa24d542" providerId="LiveId" clId="{BFA77790-5F4A-4B3B-932A-AE819B3890CF}" dt="2022-05-02T07:01:06.053" v="414" actId="14100"/>
          <ac:picMkLst>
            <pc:docMk/>
            <pc:sldMk cId="3092937145" sldId="351"/>
            <ac:picMk id="18" creationId="{A7A0B192-EDC7-AEAF-2B06-46F212CBABBD}"/>
          </ac:picMkLst>
        </pc:picChg>
        <pc:picChg chg="add del mod">
          <ac:chgData name="Ryan Policheri" userId="7303d0affa24d542" providerId="LiveId" clId="{BFA77790-5F4A-4B3B-932A-AE819B3890CF}" dt="2022-05-02T07:02:25.053" v="416"/>
          <ac:picMkLst>
            <pc:docMk/>
            <pc:sldMk cId="3092937145" sldId="351"/>
            <ac:picMk id="20" creationId="{22A4FF4E-C015-41FE-6FBF-E7B776DC30E5}"/>
          </ac:picMkLst>
        </pc:picChg>
        <pc:picChg chg="add mod">
          <ac:chgData name="Ryan Policheri" userId="7303d0affa24d542" providerId="LiveId" clId="{BFA77790-5F4A-4B3B-932A-AE819B3890CF}" dt="2022-05-02T07:03:10.772" v="426" actId="1076"/>
          <ac:picMkLst>
            <pc:docMk/>
            <pc:sldMk cId="3092937145" sldId="351"/>
            <ac:picMk id="22" creationId="{4791E48C-F004-AFCD-902E-C094A19D172C}"/>
          </ac:picMkLst>
        </pc:picChg>
        <pc:picChg chg="add mod">
          <ac:chgData name="Ryan Policheri" userId="7303d0affa24d542" providerId="LiveId" clId="{BFA77790-5F4A-4B3B-932A-AE819B3890CF}" dt="2022-05-02T07:05:43.984" v="438" actId="1076"/>
          <ac:picMkLst>
            <pc:docMk/>
            <pc:sldMk cId="3092937145" sldId="351"/>
            <ac:picMk id="24" creationId="{EF0D8258-5BC7-8FEA-FE06-C8EAB402AE9D}"/>
          </ac:picMkLst>
        </pc:picChg>
      </pc:sldChg>
      <pc:sldChg chg="addSp delSp modSp mod delAnim modAnim">
        <pc:chgData name="Ryan Policheri" userId="7303d0affa24d542" providerId="LiveId" clId="{BFA77790-5F4A-4B3B-932A-AE819B3890CF}" dt="2022-05-02T16:19:00.936" v="2603"/>
        <pc:sldMkLst>
          <pc:docMk/>
          <pc:sldMk cId="3827601316" sldId="358"/>
        </pc:sldMkLst>
        <pc:spChg chg="mod">
          <ac:chgData name="Ryan Policheri" userId="7303d0affa24d542" providerId="LiveId" clId="{BFA77790-5F4A-4B3B-932A-AE819B3890CF}" dt="2022-05-02T06:50:56.365" v="342"/>
          <ac:spMkLst>
            <pc:docMk/>
            <pc:sldMk cId="3827601316" sldId="358"/>
            <ac:spMk id="2" creationId="{B0C34670-C73A-4487-A4E2-3E4C0E592381}"/>
          </ac:spMkLst>
        </pc:spChg>
        <pc:spChg chg="add del mod">
          <ac:chgData name="Ryan Policheri" userId="7303d0affa24d542" providerId="LiveId" clId="{BFA77790-5F4A-4B3B-932A-AE819B3890CF}" dt="2022-05-02T07:09:18.010" v="471" actId="478"/>
          <ac:spMkLst>
            <pc:docMk/>
            <pc:sldMk cId="3827601316" sldId="358"/>
            <ac:spMk id="5" creationId="{05AAD294-011E-4A3E-256C-B513EB1D9C90}"/>
          </ac:spMkLst>
        </pc:spChg>
        <pc:spChg chg="del mod">
          <ac:chgData name="Ryan Policheri" userId="7303d0affa24d542" providerId="LiveId" clId="{BFA77790-5F4A-4B3B-932A-AE819B3890CF}" dt="2022-05-02T07:09:13.889" v="470" actId="478"/>
          <ac:spMkLst>
            <pc:docMk/>
            <pc:sldMk cId="3827601316" sldId="358"/>
            <ac:spMk id="6" creationId="{697FCE00-9143-44CC-BD42-47743F085623}"/>
          </ac:spMkLst>
        </pc:spChg>
        <pc:spChg chg="mod">
          <ac:chgData name="Ryan Policheri" userId="7303d0affa24d542" providerId="LiveId" clId="{BFA77790-5F4A-4B3B-932A-AE819B3890CF}" dt="2022-05-02T08:06:34.603" v="2564" actId="1076"/>
          <ac:spMkLst>
            <pc:docMk/>
            <pc:sldMk cId="3827601316" sldId="358"/>
            <ac:spMk id="7" creationId="{4020615D-A543-4487-88C5-C137E579EA0C}"/>
          </ac:spMkLst>
        </pc:spChg>
        <pc:spChg chg="add del">
          <ac:chgData name="Ryan Policheri" userId="7303d0affa24d542" providerId="LiveId" clId="{BFA77790-5F4A-4B3B-932A-AE819B3890CF}" dt="2022-05-02T07:31:12.610" v="703" actId="22"/>
          <ac:spMkLst>
            <pc:docMk/>
            <pc:sldMk cId="3827601316" sldId="358"/>
            <ac:spMk id="76" creationId="{B7F435A3-32B0-20C2-1D52-868F155C53C8}"/>
          </ac:spMkLst>
        </pc:spChg>
        <pc:graphicFrameChg chg="add del mod">
          <ac:chgData name="Ryan Policheri" userId="7303d0affa24d542" providerId="LiveId" clId="{BFA77790-5F4A-4B3B-932A-AE819B3890CF}" dt="2022-05-02T07:21:48.269" v="583"/>
          <ac:graphicFrameMkLst>
            <pc:docMk/>
            <pc:sldMk cId="3827601316" sldId="358"/>
            <ac:graphicFrameMk id="47" creationId="{4F73EAB3-3033-34BA-18A6-E4E25316BADB}"/>
          </ac:graphicFrameMkLst>
        </pc:graphicFrameChg>
        <pc:picChg chg="del">
          <ac:chgData name="Ryan Policheri" userId="7303d0affa24d542" providerId="LiveId" clId="{BFA77790-5F4A-4B3B-932A-AE819B3890CF}" dt="2022-05-02T07:09:19.730" v="472" actId="478"/>
          <ac:picMkLst>
            <pc:docMk/>
            <pc:sldMk cId="3827601316" sldId="358"/>
            <ac:picMk id="4" creationId="{8D1E0721-F1B0-417C-81C4-F2B3A057A09E}"/>
          </ac:picMkLst>
        </pc:picChg>
        <pc:picChg chg="add mod">
          <ac:chgData name="Ryan Policheri" userId="7303d0affa24d542" providerId="LiveId" clId="{BFA77790-5F4A-4B3B-932A-AE819B3890CF}" dt="2022-05-02T07:32:05.667" v="713" actId="1076"/>
          <ac:picMkLst>
            <pc:docMk/>
            <pc:sldMk cId="3827601316" sldId="358"/>
            <ac:picMk id="9" creationId="{AC0A13B8-8DB5-0B2D-CDC8-ED127B9CE9ED}"/>
          </ac:picMkLst>
        </pc:picChg>
        <pc:picChg chg="add mod">
          <ac:chgData name="Ryan Policheri" userId="7303d0affa24d542" providerId="LiveId" clId="{BFA77790-5F4A-4B3B-932A-AE819B3890CF}" dt="2022-05-02T07:32:05.667" v="713" actId="1076"/>
          <ac:picMkLst>
            <pc:docMk/>
            <pc:sldMk cId="3827601316" sldId="358"/>
            <ac:picMk id="11" creationId="{EE749F8C-0667-3E05-E26F-7E3B95469E38}"/>
          </ac:picMkLst>
        </pc:picChg>
        <pc:picChg chg="add mod">
          <ac:chgData name="Ryan Policheri" userId="7303d0affa24d542" providerId="LiveId" clId="{BFA77790-5F4A-4B3B-932A-AE819B3890CF}" dt="2022-05-02T07:32:05.667" v="713" actId="1076"/>
          <ac:picMkLst>
            <pc:docMk/>
            <pc:sldMk cId="3827601316" sldId="358"/>
            <ac:picMk id="13" creationId="{434F7E39-F707-E281-DBA2-61FBDF241443}"/>
          </ac:picMkLst>
        </pc:picChg>
        <pc:picChg chg="add mod">
          <ac:chgData name="Ryan Policheri" userId="7303d0affa24d542" providerId="LiveId" clId="{BFA77790-5F4A-4B3B-932A-AE819B3890CF}" dt="2022-05-02T07:32:05.667" v="713" actId="1076"/>
          <ac:picMkLst>
            <pc:docMk/>
            <pc:sldMk cId="3827601316" sldId="358"/>
            <ac:picMk id="30" creationId="{FBD4F750-9F2E-2C37-AEEE-CDBB309A37B9}"/>
          </ac:picMkLst>
        </pc:picChg>
        <pc:picChg chg="add mod ord">
          <ac:chgData name="Ryan Policheri" userId="7303d0affa24d542" providerId="LiveId" clId="{BFA77790-5F4A-4B3B-932A-AE819B3890CF}" dt="2022-05-02T07:32:05.667" v="713" actId="1076"/>
          <ac:picMkLst>
            <pc:docMk/>
            <pc:sldMk cId="3827601316" sldId="358"/>
            <ac:picMk id="37" creationId="{0A0B51A8-BCCD-5914-F395-876FAA38058C}"/>
          </ac:picMkLst>
        </pc:picChg>
        <pc:picChg chg="add mod">
          <ac:chgData name="Ryan Policheri" userId="7303d0affa24d542" providerId="LiveId" clId="{BFA77790-5F4A-4B3B-932A-AE819B3890CF}" dt="2022-05-02T07:32:05.667" v="713" actId="1076"/>
          <ac:picMkLst>
            <pc:docMk/>
            <pc:sldMk cId="3827601316" sldId="358"/>
            <ac:picMk id="42" creationId="{C683F7C0-16F7-ACA0-D42C-D71A5C0ED949}"/>
          </ac:picMkLst>
        </pc:picChg>
        <pc:picChg chg="add del mod">
          <ac:chgData name="Ryan Policheri" userId="7303d0affa24d542" providerId="LiveId" clId="{BFA77790-5F4A-4B3B-932A-AE819B3890CF}" dt="2022-05-02T07:21:46.327" v="581" actId="478"/>
          <ac:picMkLst>
            <pc:docMk/>
            <pc:sldMk cId="3827601316" sldId="358"/>
            <ac:picMk id="43" creationId="{80B1AE88-3738-6C6A-9851-8644F867E634}"/>
          </ac:picMkLst>
        </pc:picChg>
        <pc:picChg chg="add mod">
          <ac:chgData name="Ryan Policheri" userId="7303d0affa24d542" providerId="LiveId" clId="{BFA77790-5F4A-4B3B-932A-AE819B3890CF}" dt="2022-05-02T08:04:20.866" v="2547" actId="1076"/>
          <ac:picMkLst>
            <pc:docMk/>
            <pc:sldMk cId="3827601316" sldId="358"/>
            <ac:picMk id="49" creationId="{4D853D74-B924-D552-EB7F-7AC2CBD65A75}"/>
          </ac:picMkLst>
        </pc:picChg>
        <pc:picChg chg="add mod">
          <ac:chgData name="Ryan Policheri" userId="7303d0affa24d542" providerId="LiveId" clId="{BFA77790-5F4A-4B3B-932A-AE819B3890CF}" dt="2022-05-02T07:32:05.667" v="713" actId="1076"/>
          <ac:picMkLst>
            <pc:docMk/>
            <pc:sldMk cId="3827601316" sldId="358"/>
            <ac:picMk id="71" creationId="{2D4A8FF0-96EC-95AC-FBDD-333256FDD810}"/>
          </ac:picMkLst>
        </pc:picChg>
        <pc:picChg chg="add mod">
          <ac:chgData name="Ryan Policheri" userId="7303d0affa24d542" providerId="LiveId" clId="{BFA77790-5F4A-4B3B-932A-AE819B3890CF}" dt="2022-05-02T07:33:01.153" v="728" actId="14100"/>
          <ac:picMkLst>
            <pc:docMk/>
            <pc:sldMk cId="3827601316" sldId="358"/>
            <ac:picMk id="80" creationId="{1D12CD3F-60D2-6DE9-8E67-409C9E3632B0}"/>
          </ac:picMkLst>
        </pc:picChg>
        <pc:picChg chg="add mod">
          <ac:chgData name="Ryan Policheri" userId="7303d0affa24d542" providerId="LiveId" clId="{BFA77790-5F4A-4B3B-932A-AE819B3890CF}" dt="2022-05-02T08:06:39.263" v="2565" actId="1076"/>
          <ac:picMkLst>
            <pc:docMk/>
            <pc:sldMk cId="3827601316" sldId="358"/>
            <ac:picMk id="121" creationId="{C6040FC6-C109-15C0-7E40-395307C1B7E4}"/>
          </ac:picMkLst>
        </pc:picChg>
        <pc:picChg chg="add mod">
          <ac:chgData name="Ryan Policheri" userId="7303d0affa24d542" providerId="LiveId" clId="{BFA77790-5F4A-4B3B-932A-AE819B3890CF}" dt="2022-05-02T07:32:05.667" v="713" actId="1076"/>
          <ac:picMkLst>
            <pc:docMk/>
            <pc:sldMk cId="3827601316" sldId="358"/>
            <ac:picMk id="1026" creationId="{16C92D1B-C8C2-53C5-4119-9BFE776B4F09}"/>
          </ac:picMkLst>
        </pc:picChg>
        <pc:picChg chg="add mod">
          <ac:chgData name="Ryan Policheri" userId="7303d0affa24d542" providerId="LiveId" clId="{BFA77790-5F4A-4B3B-932A-AE819B3890CF}" dt="2022-05-02T07:35:37.520" v="765" actId="1076"/>
          <ac:picMkLst>
            <pc:docMk/>
            <pc:sldMk cId="3827601316" sldId="358"/>
            <ac:picMk id="1028" creationId="{CD006F6B-05C5-6EAE-1085-AF4FDCA349B7}"/>
          </ac:picMkLst>
        </pc:picChg>
        <pc:cxnChg chg="add del mod">
          <ac:chgData name="Ryan Policheri" userId="7303d0affa24d542" providerId="LiveId" clId="{BFA77790-5F4A-4B3B-932A-AE819B3890CF}" dt="2022-05-02T07:15:21.145" v="525" actId="478"/>
          <ac:cxnSpMkLst>
            <pc:docMk/>
            <pc:sldMk cId="3827601316" sldId="358"/>
            <ac:cxnSpMk id="15" creationId="{4EADF497-DE0E-888E-9C83-438053645225}"/>
          </ac:cxnSpMkLst>
        </pc:cxnChg>
        <pc:cxnChg chg="add del mod">
          <ac:chgData name="Ryan Policheri" userId="7303d0affa24d542" providerId="LiveId" clId="{BFA77790-5F4A-4B3B-932A-AE819B3890CF}" dt="2022-05-02T07:57:29.351" v="2504" actId="478"/>
          <ac:cxnSpMkLst>
            <pc:docMk/>
            <pc:sldMk cId="3827601316" sldId="358"/>
            <ac:cxnSpMk id="19" creationId="{B946F000-2A5D-D7FA-E09B-98FA5886FC2D}"/>
          </ac:cxnSpMkLst>
        </pc:cxnChg>
        <pc:cxnChg chg="add mod">
          <ac:chgData name="Ryan Policheri" userId="7303d0affa24d542" providerId="LiveId" clId="{BFA77790-5F4A-4B3B-932A-AE819B3890CF}" dt="2022-05-02T07:34:00.135" v="746" actId="14100"/>
          <ac:cxnSpMkLst>
            <pc:docMk/>
            <pc:sldMk cId="3827601316" sldId="358"/>
            <ac:cxnSpMk id="22" creationId="{670C1773-3753-2A84-66B7-527CB8F8977D}"/>
          </ac:cxnSpMkLst>
        </pc:cxnChg>
        <pc:cxnChg chg="add mod">
          <ac:chgData name="Ryan Policheri" userId="7303d0affa24d542" providerId="LiveId" clId="{BFA77790-5F4A-4B3B-932A-AE819B3890CF}" dt="2022-05-02T07:32:05.667" v="713" actId="1076"/>
          <ac:cxnSpMkLst>
            <pc:docMk/>
            <pc:sldMk cId="3827601316" sldId="358"/>
            <ac:cxnSpMk id="26" creationId="{9B3EEF8E-CCFB-7656-D601-53FCF0EB0FF0}"/>
          </ac:cxnSpMkLst>
        </pc:cxnChg>
        <pc:cxnChg chg="add del mod">
          <ac:chgData name="Ryan Policheri" userId="7303d0affa24d542" providerId="LiveId" clId="{BFA77790-5F4A-4B3B-932A-AE819B3890CF}" dt="2022-05-02T07:34:16.932" v="751" actId="478"/>
          <ac:cxnSpMkLst>
            <pc:docMk/>
            <pc:sldMk cId="3827601316" sldId="358"/>
            <ac:cxnSpMk id="32" creationId="{44AF8080-BDB8-34C0-D4EF-D4C3415CD811}"/>
          </ac:cxnSpMkLst>
        </pc:cxnChg>
        <pc:cxnChg chg="add mod">
          <ac:chgData name="Ryan Policheri" userId="7303d0affa24d542" providerId="LiveId" clId="{BFA77790-5F4A-4B3B-932A-AE819B3890CF}" dt="2022-05-02T07:33:52.503" v="743" actId="14100"/>
          <ac:cxnSpMkLst>
            <pc:docMk/>
            <pc:sldMk cId="3827601316" sldId="358"/>
            <ac:cxnSpMk id="34" creationId="{2B78191B-6BD8-B745-18BC-1AB21B5B6502}"/>
          </ac:cxnSpMkLst>
        </pc:cxnChg>
        <pc:cxnChg chg="add mod">
          <ac:chgData name="Ryan Policheri" userId="7303d0affa24d542" providerId="LiveId" clId="{BFA77790-5F4A-4B3B-932A-AE819B3890CF}" dt="2022-05-02T07:32:05.667" v="713" actId="1076"/>
          <ac:cxnSpMkLst>
            <pc:docMk/>
            <pc:sldMk cId="3827601316" sldId="358"/>
            <ac:cxnSpMk id="38" creationId="{C82D418B-2571-2BD7-C01B-900A2703868B}"/>
          </ac:cxnSpMkLst>
        </pc:cxnChg>
        <pc:cxnChg chg="add del mod">
          <ac:chgData name="Ryan Policheri" userId="7303d0affa24d542" providerId="LiveId" clId="{BFA77790-5F4A-4B3B-932A-AE819B3890CF}" dt="2022-05-02T07:18:58.936" v="557" actId="478"/>
          <ac:cxnSpMkLst>
            <pc:docMk/>
            <pc:sldMk cId="3827601316" sldId="358"/>
            <ac:cxnSpMk id="40" creationId="{18BFF8A7-F0FB-B0BF-23A3-0709F4DE6DEE}"/>
          </ac:cxnSpMkLst>
        </pc:cxnChg>
        <pc:cxnChg chg="add del mod">
          <ac:chgData name="Ryan Policheri" userId="7303d0affa24d542" providerId="LiveId" clId="{BFA77790-5F4A-4B3B-932A-AE819B3890CF}" dt="2022-05-02T07:34:29.198" v="757" actId="478"/>
          <ac:cxnSpMkLst>
            <pc:docMk/>
            <pc:sldMk cId="3827601316" sldId="358"/>
            <ac:cxnSpMk id="46" creationId="{A7F3610B-7551-753D-3ACB-3B818055759C}"/>
          </ac:cxnSpMkLst>
        </pc:cxnChg>
        <pc:cxnChg chg="add mod">
          <ac:chgData name="Ryan Policheri" userId="7303d0affa24d542" providerId="LiveId" clId="{BFA77790-5F4A-4B3B-932A-AE819B3890CF}" dt="2022-05-02T07:32:05.667" v="713" actId="1076"/>
          <ac:cxnSpMkLst>
            <pc:docMk/>
            <pc:sldMk cId="3827601316" sldId="358"/>
            <ac:cxnSpMk id="50" creationId="{33DB23E8-D573-610C-C876-A5864E93A29E}"/>
          </ac:cxnSpMkLst>
        </pc:cxnChg>
        <pc:cxnChg chg="add mod">
          <ac:chgData name="Ryan Policheri" userId="7303d0affa24d542" providerId="LiveId" clId="{BFA77790-5F4A-4B3B-932A-AE819B3890CF}" dt="2022-05-02T08:04:19.303" v="2546" actId="14100"/>
          <ac:cxnSpMkLst>
            <pc:docMk/>
            <pc:sldMk cId="3827601316" sldId="358"/>
            <ac:cxnSpMk id="52" creationId="{55CE4357-E38A-C992-132E-3F7779B53CD9}"/>
          </ac:cxnSpMkLst>
        </pc:cxnChg>
        <pc:cxnChg chg="add mod">
          <ac:chgData name="Ryan Policheri" userId="7303d0affa24d542" providerId="LiveId" clId="{BFA77790-5F4A-4B3B-932A-AE819B3890CF}" dt="2022-05-02T07:34:05.517" v="748" actId="14100"/>
          <ac:cxnSpMkLst>
            <pc:docMk/>
            <pc:sldMk cId="3827601316" sldId="358"/>
            <ac:cxnSpMk id="58" creationId="{857C11E9-DBA7-2865-D2C9-D406FFB5CE21}"/>
          </ac:cxnSpMkLst>
        </pc:cxnChg>
        <pc:cxnChg chg="add mod">
          <ac:chgData name="Ryan Policheri" userId="7303d0affa24d542" providerId="LiveId" clId="{BFA77790-5F4A-4B3B-932A-AE819B3890CF}" dt="2022-05-02T07:32:05.667" v="713" actId="1076"/>
          <ac:cxnSpMkLst>
            <pc:docMk/>
            <pc:sldMk cId="3827601316" sldId="358"/>
            <ac:cxnSpMk id="60" creationId="{031837BA-D176-124E-8659-195F7E0C95AC}"/>
          </ac:cxnSpMkLst>
        </pc:cxnChg>
        <pc:cxnChg chg="add del mod">
          <ac:chgData name="Ryan Policheri" userId="7303d0affa24d542" providerId="LiveId" clId="{BFA77790-5F4A-4B3B-932A-AE819B3890CF}" dt="2022-05-02T08:10:24.262" v="2585" actId="478"/>
          <ac:cxnSpMkLst>
            <pc:docMk/>
            <pc:sldMk cId="3827601316" sldId="358"/>
            <ac:cxnSpMk id="84" creationId="{2122BDC7-8163-B7F1-221F-4C66B67ACF39}"/>
          </ac:cxnSpMkLst>
        </pc:cxnChg>
        <pc:cxnChg chg="add del mod">
          <ac:chgData name="Ryan Policheri" userId="7303d0affa24d542" providerId="LiveId" clId="{BFA77790-5F4A-4B3B-932A-AE819B3890CF}" dt="2022-05-02T08:10:20.982" v="2584" actId="478"/>
          <ac:cxnSpMkLst>
            <pc:docMk/>
            <pc:sldMk cId="3827601316" sldId="358"/>
            <ac:cxnSpMk id="86" creationId="{888D5E99-BD1F-A940-1C53-CAF55DFC4D29}"/>
          </ac:cxnSpMkLst>
        </pc:cxnChg>
        <pc:cxnChg chg="add mod">
          <ac:chgData name="Ryan Policheri" userId="7303d0affa24d542" providerId="LiveId" clId="{BFA77790-5F4A-4B3B-932A-AE819B3890CF}" dt="2022-05-02T07:36:36.599" v="775" actId="14100"/>
          <ac:cxnSpMkLst>
            <pc:docMk/>
            <pc:sldMk cId="3827601316" sldId="358"/>
            <ac:cxnSpMk id="95" creationId="{964056F1-2C8E-DB46-78CA-1F5AAF6ADD9E}"/>
          </ac:cxnSpMkLst>
        </pc:cxnChg>
        <pc:cxnChg chg="add mod">
          <ac:chgData name="Ryan Policheri" userId="7303d0affa24d542" providerId="LiveId" clId="{BFA77790-5F4A-4B3B-932A-AE819B3890CF}" dt="2022-05-02T07:34:35.548" v="760" actId="14100"/>
          <ac:cxnSpMkLst>
            <pc:docMk/>
            <pc:sldMk cId="3827601316" sldId="358"/>
            <ac:cxnSpMk id="98" creationId="{02137436-3B96-AB9B-005D-530CA8CA83D3}"/>
          </ac:cxnSpMkLst>
        </pc:cxnChg>
        <pc:cxnChg chg="add mod">
          <ac:chgData name="Ryan Policheri" userId="7303d0affa24d542" providerId="LiveId" clId="{BFA77790-5F4A-4B3B-932A-AE819B3890CF}" dt="2022-05-02T07:36:31.528" v="774" actId="14100"/>
          <ac:cxnSpMkLst>
            <pc:docMk/>
            <pc:sldMk cId="3827601316" sldId="358"/>
            <ac:cxnSpMk id="100" creationId="{4362E48A-86E9-2297-F4D1-A778C744FB1A}"/>
          </ac:cxnSpMkLst>
        </pc:cxnChg>
        <pc:cxnChg chg="add mod">
          <ac:chgData name="Ryan Policheri" userId="7303d0affa24d542" providerId="LiveId" clId="{BFA77790-5F4A-4B3B-932A-AE819B3890CF}" dt="2022-05-02T07:57:55.646" v="2510" actId="14100"/>
          <ac:cxnSpMkLst>
            <pc:docMk/>
            <pc:sldMk cId="3827601316" sldId="358"/>
            <ac:cxnSpMk id="108" creationId="{BF4263BB-ACE1-63AA-E384-001FE05F9BC4}"/>
          </ac:cxnSpMkLst>
        </pc:cxnChg>
        <pc:cxnChg chg="add mod">
          <ac:chgData name="Ryan Policheri" userId="7303d0affa24d542" providerId="LiveId" clId="{BFA77790-5F4A-4B3B-932A-AE819B3890CF}" dt="2022-05-02T08:06:17.585" v="2552" actId="14100"/>
          <ac:cxnSpMkLst>
            <pc:docMk/>
            <pc:sldMk cId="3827601316" sldId="358"/>
            <ac:cxnSpMk id="113" creationId="{6A696713-C915-FEAB-7165-B635A6010270}"/>
          </ac:cxnSpMkLst>
        </pc:cxnChg>
        <pc:cxnChg chg="add mod">
          <ac:chgData name="Ryan Policheri" userId="7303d0affa24d542" providerId="LiveId" clId="{BFA77790-5F4A-4B3B-932A-AE819B3890CF}" dt="2022-05-02T08:06:49.044" v="2570" actId="14100"/>
          <ac:cxnSpMkLst>
            <pc:docMk/>
            <pc:sldMk cId="3827601316" sldId="358"/>
            <ac:cxnSpMk id="124" creationId="{6E89C9DC-8AA5-6A6A-BAE1-D70B273EA3C5}"/>
          </ac:cxnSpMkLst>
        </pc:cxnChg>
      </pc:sldChg>
      <pc:sldChg chg="modSp add del mod modNotesTx">
        <pc:chgData name="Ryan Policheri" userId="7303d0affa24d542" providerId="LiveId" clId="{BFA77790-5F4A-4B3B-932A-AE819B3890CF}" dt="2022-05-02T07:06:54.024" v="443" actId="47"/>
        <pc:sldMkLst>
          <pc:docMk/>
          <pc:sldMk cId="1678799335" sldId="360"/>
        </pc:sldMkLst>
        <pc:spChg chg="mod">
          <ac:chgData name="Ryan Policheri" userId="7303d0affa24d542" providerId="LiveId" clId="{BFA77790-5F4A-4B3B-932A-AE819B3890CF}" dt="2022-05-02T06:50:53.605" v="341"/>
          <ac:spMkLst>
            <pc:docMk/>
            <pc:sldMk cId="1678799335" sldId="360"/>
            <ac:spMk id="2" creationId="{B0C34670-C73A-4487-A4E2-3E4C0E592381}"/>
          </ac:spMkLst>
        </pc:spChg>
      </pc:sldChg>
      <pc:sldChg chg="delSp modSp mod delAnim modAnim modNotesTx">
        <pc:chgData name="Ryan Policheri" userId="7303d0affa24d542" providerId="LiveId" clId="{BFA77790-5F4A-4B3B-932A-AE819B3890CF}" dt="2022-05-02T08:12:40.584" v="2596"/>
        <pc:sldMkLst>
          <pc:docMk/>
          <pc:sldMk cId="3698447109" sldId="361"/>
        </pc:sldMkLst>
        <pc:spChg chg="mod">
          <ac:chgData name="Ryan Policheri" userId="7303d0affa24d542" providerId="LiveId" clId="{BFA77790-5F4A-4B3B-932A-AE819B3890CF}" dt="2022-05-02T06:51:00.015" v="343"/>
          <ac:spMkLst>
            <pc:docMk/>
            <pc:sldMk cId="3698447109" sldId="361"/>
            <ac:spMk id="2" creationId="{B0C34670-C73A-4487-A4E2-3E4C0E592381}"/>
          </ac:spMkLst>
        </pc:spChg>
        <pc:spChg chg="mod">
          <ac:chgData name="Ryan Policheri" userId="7303d0affa24d542" providerId="LiveId" clId="{BFA77790-5F4A-4B3B-932A-AE819B3890CF}" dt="2022-05-02T07:49:42.258" v="1953" actId="20577"/>
          <ac:spMkLst>
            <pc:docMk/>
            <pc:sldMk cId="3698447109" sldId="361"/>
            <ac:spMk id="6" creationId="{697FCE00-9143-44CC-BD42-47743F085623}"/>
          </ac:spMkLst>
        </pc:spChg>
        <pc:spChg chg="mod">
          <ac:chgData name="Ryan Policheri" userId="7303d0affa24d542" providerId="LiveId" clId="{BFA77790-5F4A-4B3B-932A-AE819B3890CF}" dt="2022-05-02T07:44:13.747" v="1423" actId="20577"/>
          <ac:spMkLst>
            <pc:docMk/>
            <pc:sldMk cId="3698447109" sldId="361"/>
            <ac:spMk id="7" creationId="{4020615D-A543-4487-88C5-C137E579EA0C}"/>
          </ac:spMkLst>
        </pc:spChg>
        <pc:picChg chg="del">
          <ac:chgData name="Ryan Policheri" userId="7303d0affa24d542" providerId="LiveId" clId="{BFA77790-5F4A-4B3B-932A-AE819B3890CF}" dt="2022-05-02T07:36:52.212" v="780" actId="478"/>
          <ac:picMkLst>
            <pc:docMk/>
            <pc:sldMk cId="3698447109" sldId="361"/>
            <ac:picMk id="5" creationId="{E68EC060-3C2F-403A-9C97-A50068152AD8}"/>
          </ac:picMkLst>
        </pc:picChg>
      </pc:sldChg>
      <pc:sldChg chg="modSp add mod modAnim">
        <pc:chgData name="Ryan Policheri" userId="7303d0affa24d542" providerId="LiveId" clId="{BFA77790-5F4A-4B3B-932A-AE819B3890CF}" dt="2022-05-02T16:23:09.852" v="2691" actId="20577"/>
        <pc:sldMkLst>
          <pc:docMk/>
          <pc:sldMk cId="1061298896" sldId="362"/>
        </pc:sldMkLst>
        <pc:spChg chg="mod">
          <ac:chgData name="Ryan Policheri" userId="7303d0affa24d542" providerId="LiveId" clId="{BFA77790-5F4A-4B3B-932A-AE819B3890CF}" dt="2022-05-02T16:23:09.051" v="2690" actId="20577"/>
          <ac:spMkLst>
            <pc:docMk/>
            <pc:sldMk cId="1061298896" sldId="362"/>
            <ac:spMk id="6" creationId="{697FCE00-9143-44CC-BD42-47743F085623}"/>
          </ac:spMkLst>
        </pc:spChg>
        <pc:spChg chg="mod">
          <ac:chgData name="Ryan Policheri" userId="7303d0affa24d542" providerId="LiveId" clId="{BFA77790-5F4A-4B3B-932A-AE819B3890CF}" dt="2022-05-02T07:42:14.140" v="1361" actId="313"/>
          <ac:spMkLst>
            <pc:docMk/>
            <pc:sldMk cId="1061298896" sldId="362"/>
            <ac:spMk id="7" creationId="{4020615D-A543-4487-88C5-C137E579EA0C}"/>
          </ac:spMkLst>
        </pc:spChg>
      </pc:sldChg>
      <pc:sldChg chg="modSp add mod modAnim">
        <pc:chgData name="Ryan Policheri" userId="7303d0affa24d542" providerId="LiveId" clId="{BFA77790-5F4A-4B3B-932A-AE819B3890CF}" dt="2022-05-02T16:43:02.294" v="2711" actId="20577"/>
        <pc:sldMkLst>
          <pc:docMk/>
          <pc:sldMk cId="4080834799" sldId="363"/>
        </pc:sldMkLst>
        <pc:spChg chg="mod">
          <ac:chgData name="Ryan Policheri" userId="7303d0affa24d542" providerId="LiveId" clId="{BFA77790-5F4A-4B3B-932A-AE819B3890CF}" dt="2022-05-02T16:43:02.294" v="2711" actId="20577"/>
          <ac:spMkLst>
            <pc:docMk/>
            <pc:sldMk cId="4080834799" sldId="363"/>
            <ac:spMk id="6" creationId="{697FCE00-9143-44CC-BD42-47743F085623}"/>
          </ac:spMkLst>
        </pc:spChg>
      </pc:sldChg>
      <pc:sldChg chg="addSp delSp modSp add mod ord delAnim modAnim">
        <pc:chgData name="Ryan Policheri" userId="7303d0affa24d542" providerId="LiveId" clId="{BFA77790-5F4A-4B3B-932A-AE819B3890CF}" dt="2022-05-06T05:21:41.093" v="3215"/>
        <pc:sldMkLst>
          <pc:docMk/>
          <pc:sldMk cId="1160503928" sldId="364"/>
        </pc:sldMkLst>
        <pc:spChg chg="mod">
          <ac:chgData name="Ryan Policheri" userId="7303d0affa24d542" providerId="LiveId" clId="{BFA77790-5F4A-4B3B-932A-AE819B3890CF}" dt="2022-05-06T04:39:56.095" v="3089" actId="1076"/>
          <ac:spMkLst>
            <pc:docMk/>
            <pc:sldMk cId="1160503928" sldId="364"/>
            <ac:spMk id="2" creationId="{B0C34670-C73A-4487-A4E2-3E4C0E592381}"/>
          </ac:spMkLst>
        </pc:spChg>
        <pc:spChg chg="add del mod">
          <ac:chgData name="Ryan Policheri" userId="7303d0affa24d542" providerId="LiveId" clId="{BFA77790-5F4A-4B3B-932A-AE819B3890CF}" dt="2022-05-06T04:34:59.681" v="2827" actId="478"/>
          <ac:spMkLst>
            <pc:docMk/>
            <pc:sldMk cId="1160503928" sldId="364"/>
            <ac:spMk id="4" creationId="{15B30036-47C5-97BC-8DF4-BFF5DBEAE575}"/>
          </ac:spMkLst>
        </pc:spChg>
        <pc:spChg chg="del mod">
          <ac:chgData name="Ryan Policheri" userId="7303d0affa24d542" providerId="LiveId" clId="{BFA77790-5F4A-4B3B-932A-AE819B3890CF}" dt="2022-05-06T04:34:58.137" v="2826" actId="478"/>
          <ac:spMkLst>
            <pc:docMk/>
            <pc:sldMk cId="1160503928" sldId="364"/>
            <ac:spMk id="6" creationId="{697FCE00-9143-44CC-BD42-47743F085623}"/>
          </ac:spMkLst>
        </pc:spChg>
        <pc:spChg chg="mod">
          <ac:chgData name="Ryan Policheri" userId="7303d0affa24d542" providerId="LiveId" clId="{BFA77790-5F4A-4B3B-932A-AE819B3890CF}" dt="2022-05-06T04:34:53.601" v="2825" actId="20577"/>
          <ac:spMkLst>
            <pc:docMk/>
            <pc:sldMk cId="1160503928" sldId="364"/>
            <ac:spMk id="7" creationId="{4020615D-A543-4487-88C5-C137E579EA0C}"/>
          </ac:spMkLst>
        </pc:spChg>
        <pc:spChg chg="add del mod">
          <ac:chgData name="Ryan Policheri" userId="7303d0affa24d542" providerId="LiveId" clId="{BFA77790-5F4A-4B3B-932A-AE819B3890CF}" dt="2022-05-06T04:42:21.945" v="3206" actId="1076"/>
          <ac:spMkLst>
            <pc:docMk/>
            <pc:sldMk cId="1160503928" sldId="364"/>
            <ac:spMk id="10" creationId="{AE413A37-34A9-0CB2-2996-D6CEB475CF9E}"/>
          </ac:spMkLst>
        </pc:spChg>
        <pc:spChg chg="add mod">
          <ac:chgData name="Ryan Policheri" userId="7303d0affa24d542" providerId="LiveId" clId="{BFA77790-5F4A-4B3B-932A-AE819B3890CF}" dt="2022-05-06T04:40:51.590" v="3137" actId="20577"/>
          <ac:spMkLst>
            <pc:docMk/>
            <pc:sldMk cId="1160503928" sldId="364"/>
            <ac:spMk id="14" creationId="{1F221C33-0679-15A2-7255-4DD1BBE268B1}"/>
          </ac:spMkLst>
        </pc:spChg>
        <pc:graphicFrameChg chg="add mod modGraphic">
          <ac:chgData name="Ryan Policheri" userId="7303d0affa24d542" providerId="LiveId" clId="{BFA77790-5F4A-4B3B-932A-AE819B3890CF}" dt="2022-05-06T04:39:44.466" v="3085" actId="1076"/>
          <ac:graphicFrameMkLst>
            <pc:docMk/>
            <pc:sldMk cId="1160503928" sldId="364"/>
            <ac:graphicFrameMk id="9" creationId="{59361244-BA49-D3D0-F118-F35E1F47945E}"/>
          </ac:graphicFrameMkLst>
        </pc:graphicFrameChg>
        <pc:graphicFrameChg chg="add mod modGraphic">
          <ac:chgData name="Ryan Policheri" userId="7303d0affa24d542" providerId="LiveId" clId="{BFA77790-5F4A-4B3B-932A-AE819B3890CF}" dt="2022-05-06T04:43:02.918" v="3211" actId="14100"/>
          <ac:graphicFrameMkLst>
            <pc:docMk/>
            <pc:sldMk cId="1160503928" sldId="364"/>
            <ac:graphicFrameMk id="17" creationId="{4D86C3C1-5521-D349-555E-6AC44E245A4D}"/>
          </ac:graphicFrameMkLst>
        </pc:graphicFrameChg>
        <pc:picChg chg="add mod">
          <ac:chgData name="Ryan Policheri" userId="7303d0affa24d542" providerId="LiveId" clId="{BFA77790-5F4A-4B3B-932A-AE819B3890CF}" dt="2022-05-06T04:40:16.520" v="3100" actId="14100"/>
          <ac:picMkLst>
            <pc:docMk/>
            <pc:sldMk cId="1160503928" sldId="364"/>
            <ac:picMk id="12" creationId="{5213E15C-17C6-AE59-F515-491E0CC2394B}"/>
          </ac:picMkLst>
        </pc:picChg>
        <pc:picChg chg="add mod">
          <ac:chgData name="Ryan Policheri" userId="7303d0affa24d542" providerId="LiveId" clId="{BFA77790-5F4A-4B3B-932A-AE819B3890CF}" dt="2022-05-06T04:41:16.679" v="3149" actId="1076"/>
          <ac:picMkLst>
            <pc:docMk/>
            <pc:sldMk cId="1160503928" sldId="364"/>
            <ac:picMk id="16" creationId="{FE12171F-ABFA-3B74-8AE5-46EA70839E46}"/>
          </ac:picMkLst>
        </pc:picChg>
        <pc:cxnChg chg="add mod">
          <ac:chgData name="Ryan Policheri" userId="7303d0affa24d542" providerId="LiveId" clId="{BFA77790-5F4A-4B3B-932A-AE819B3890CF}" dt="2022-05-06T04:35:46.607" v="2833" actId="1076"/>
          <ac:cxnSpMkLst>
            <pc:docMk/>
            <pc:sldMk cId="1160503928" sldId="364"/>
            <ac:cxnSpMk id="8" creationId="{692ACC7D-28E9-02BA-9670-6429CE9530D0}"/>
          </ac:cxnSpMkLst>
        </pc:cxnChg>
      </pc:sldChg>
      <pc:sldChg chg="add">
        <pc:chgData name="Ryan Policheri" userId="7303d0affa24d542" providerId="LiveId" clId="{BFA77790-5F4A-4B3B-932A-AE819B3890CF}" dt="2022-05-06T04:34:38.550" v="2781" actId="2890"/>
        <pc:sldMkLst>
          <pc:docMk/>
          <pc:sldMk cId="3390716735" sldId="365"/>
        </pc:sldMkLst>
      </pc:sldChg>
    </pc:docChg>
  </pc:docChgLst>
  <pc:docChgLst>
    <pc:chgData name="Ryan Policheri" userId="7303d0affa24d542" providerId="LiveId" clId="{306FB03C-4FB2-495D-A5E7-F061CA387274}"/>
    <pc:docChg chg="undo custSel addSld delSld modSld sldOrd">
      <pc:chgData name="Ryan Policheri" userId="7303d0affa24d542" providerId="LiveId" clId="{306FB03C-4FB2-495D-A5E7-F061CA387274}" dt="2022-03-30T20:34:28.357" v="6015" actId="1076"/>
      <pc:docMkLst>
        <pc:docMk/>
      </pc:docMkLst>
      <pc:sldChg chg="modSp mod">
        <pc:chgData name="Ryan Policheri" userId="7303d0affa24d542" providerId="LiveId" clId="{306FB03C-4FB2-495D-A5E7-F061CA387274}" dt="2022-03-29T17:56:47.695" v="228" actId="20577"/>
        <pc:sldMkLst>
          <pc:docMk/>
          <pc:sldMk cId="3892510878" sldId="258"/>
        </pc:sldMkLst>
        <pc:spChg chg="mod">
          <ac:chgData name="Ryan Policheri" userId="7303d0affa24d542" providerId="LiveId" clId="{306FB03C-4FB2-495D-A5E7-F061CA387274}" dt="2022-03-29T17:56:47.695" v="228" actId="20577"/>
          <ac:spMkLst>
            <pc:docMk/>
            <pc:sldMk cId="3892510878" sldId="258"/>
            <ac:spMk id="5" creationId="{A71FEB04-6AB2-DD4F-B560-E3674C11A535}"/>
          </ac:spMkLst>
        </pc:spChg>
        <pc:spChg chg="mod">
          <ac:chgData name="Ryan Policheri" userId="7303d0affa24d542" providerId="LiveId" clId="{306FB03C-4FB2-495D-A5E7-F061CA387274}" dt="2022-03-29T17:21:00.891" v="18" actId="20577"/>
          <ac:spMkLst>
            <pc:docMk/>
            <pc:sldMk cId="3892510878" sldId="258"/>
            <ac:spMk id="13" creationId="{6C5EE2B8-026E-D04B-8925-60FA6F76C380}"/>
          </ac:spMkLst>
        </pc:spChg>
      </pc:sldChg>
      <pc:sldChg chg="modSp mod">
        <pc:chgData name="Ryan Policheri" userId="7303d0affa24d542" providerId="LiveId" clId="{306FB03C-4FB2-495D-A5E7-F061CA387274}" dt="2022-03-29T19:06:32.806" v="4324" actId="20577"/>
        <pc:sldMkLst>
          <pc:docMk/>
          <pc:sldMk cId="3333534677" sldId="270"/>
        </pc:sldMkLst>
        <pc:spChg chg="mod">
          <ac:chgData name="Ryan Policheri" userId="7303d0affa24d542" providerId="LiveId" clId="{306FB03C-4FB2-495D-A5E7-F061CA387274}" dt="2022-03-29T19:06:32.806" v="4324" actId="20577"/>
          <ac:spMkLst>
            <pc:docMk/>
            <pc:sldMk cId="3333534677" sldId="270"/>
            <ac:spMk id="2" creationId="{C6C6423F-1309-FD47-BB96-DBCA89041FFF}"/>
          </ac:spMkLst>
        </pc:spChg>
      </pc:sldChg>
      <pc:sldChg chg="addSp delSp modSp mod delAnim">
        <pc:chgData name="Ryan Policheri" userId="7303d0affa24d542" providerId="LiveId" clId="{306FB03C-4FB2-495D-A5E7-F061CA387274}" dt="2022-03-29T18:41:22.296" v="2653" actId="1076"/>
        <pc:sldMkLst>
          <pc:docMk/>
          <pc:sldMk cId="3490032825" sldId="328"/>
        </pc:sldMkLst>
        <pc:spChg chg="mod">
          <ac:chgData name="Ryan Policheri" userId="7303d0affa24d542" providerId="LiveId" clId="{306FB03C-4FB2-495D-A5E7-F061CA387274}" dt="2022-03-29T18:38:32.551" v="2536"/>
          <ac:spMkLst>
            <pc:docMk/>
            <pc:sldMk cId="3490032825" sldId="328"/>
            <ac:spMk id="2" creationId="{B0C34670-C73A-4487-A4E2-3E4C0E592381}"/>
          </ac:spMkLst>
        </pc:spChg>
        <pc:spChg chg="mod">
          <ac:chgData name="Ryan Policheri" userId="7303d0affa24d542" providerId="LiveId" clId="{306FB03C-4FB2-495D-A5E7-F061CA387274}" dt="2022-03-29T18:37:03.452" v="2526" actId="20577"/>
          <ac:spMkLst>
            <pc:docMk/>
            <pc:sldMk cId="3490032825" sldId="328"/>
            <ac:spMk id="4" creationId="{2B7C20C6-698F-4A52-B5AD-CA8155EBD668}"/>
          </ac:spMkLst>
        </pc:spChg>
        <pc:spChg chg="del">
          <ac:chgData name="Ryan Policheri" userId="7303d0affa24d542" providerId="LiveId" clId="{306FB03C-4FB2-495D-A5E7-F061CA387274}" dt="2022-03-29T18:37:08.680" v="2527" actId="478"/>
          <ac:spMkLst>
            <pc:docMk/>
            <pc:sldMk cId="3490032825" sldId="328"/>
            <ac:spMk id="10" creationId="{12628AE4-0470-4ACD-BF56-018E94FAC155}"/>
          </ac:spMkLst>
        </pc:spChg>
        <pc:picChg chg="add del mod">
          <ac:chgData name="Ryan Policheri" userId="7303d0affa24d542" providerId="LiveId" clId="{306FB03C-4FB2-495D-A5E7-F061CA387274}" dt="2022-03-29T18:40:11.164" v="2537" actId="478"/>
          <ac:picMkLst>
            <pc:docMk/>
            <pc:sldMk cId="3490032825" sldId="328"/>
            <ac:picMk id="5" creationId="{1E8CAEC6-48C2-47FE-BDB3-732A072397F6}"/>
          </ac:picMkLst>
        </pc:picChg>
        <pc:picChg chg="del">
          <ac:chgData name="Ryan Policheri" userId="7303d0affa24d542" providerId="LiveId" clId="{306FB03C-4FB2-495D-A5E7-F061CA387274}" dt="2022-03-29T18:37:09.355" v="2528" actId="478"/>
          <ac:picMkLst>
            <pc:docMk/>
            <pc:sldMk cId="3490032825" sldId="328"/>
            <ac:picMk id="6" creationId="{66B7BBC8-080A-4F03-A797-76F3E8EEF2FA}"/>
          </ac:picMkLst>
        </pc:picChg>
        <pc:picChg chg="add mod">
          <ac:chgData name="Ryan Policheri" userId="7303d0affa24d542" providerId="LiveId" clId="{306FB03C-4FB2-495D-A5E7-F061CA387274}" dt="2022-03-29T18:41:22.296" v="2653" actId="1076"/>
          <ac:picMkLst>
            <pc:docMk/>
            <pc:sldMk cId="3490032825" sldId="328"/>
            <ac:picMk id="8" creationId="{D1384753-A487-4A37-8DC0-E6245E3BEB13}"/>
          </ac:picMkLst>
        </pc:picChg>
      </pc:sldChg>
      <pc:sldChg chg="addSp delSp modSp mod delAnim modAnim modNotesTx">
        <pc:chgData name="Ryan Policheri" userId="7303d0affa24d542" providerId="LiveId" clId="{306FB03C-4FB2-495D-A5E7-F061CA387274}" dt="2022-03-30T14:07:15.249" v="4329"/>
        <pc:sldMkLst>
          <pc:docMk/>
          <pc:sldMk cId="3864658443" sldId="329"/>
        </pc:sldMkLst>
        <pc:spChg chg="mod">
          <ac:chgData name="Ryan Policheri" userId="7303d0affa24d542" providerId="LiveId" clId="{306FB03C-4FB2-495D-A5E7-F061CA387274}" dt="2022-03-29T17:56:54.839" v="229"/>
          <ac:spMkLst>
            <pc:docMk/>
            <pc:sldMk cId="3864658443" sldId="329"/>
            <ac:spMk id="2" creationId="{B0C34670-C73A-4487-A4E2-3E4C0E592381}"/>
          </ac:spMkLst>
        </pc:spChg>
        <pc:spChg chg="mod">
          <ac:chgData name="Ryan Policheri" userId="7303d0affa24d542" providerId="LiveId" clId="{306FB03C-4FB2-495D-A5E7-F061CA387274}" dt="2022-03-29T17:49:38.611" v="74" actId="20577"/>
          <ac:spMkLst>
            <pc:docMk/>
            <pc:sldMk cId="3864658443" sldId="329"/>
            <ac:spMk id="4" creationId="{2B7C20C6-698F-4A52-B5AD-CA8155EBD668}"/>
          </ac:spMkLst>
        </pc:spChg>
        <pc:spChg chg="add del mod">
          <ac:chgData name="Ryan Policheri" userId="7303d0affa24d542" providerId="LiveId" clId="{306FB03C-4FB2-495D-A5E7-F061CA387274}" dt="2022-03-29T17:48:51.821" v="21" actId="478"/>
          <ac:spMkLst>
            <pc:docMk/>
            <pc:sldMk cId="3864658443" sldId="329"/>
            <ac:spMk id="5" creationId="{88FA96D4-365F-44E3-B388-AC7E4DC3088E}"/>
          </ac:spMkLst>
        </pc:spChg>
        <pc:spChg chg="add mod">
          <ac:chgData name="Ryan Policheri" userId="7303d0affa24d542" providerId="LiveId" clId="{306FB03C-4FB2-495D-A5E7-F061CA387274}" dt="2022-03-29T18:36:38.005" v="2485" actId="20577"/>
          <ac:spMkLst>
            <pc:docMk/>
            <pc:sldMk cId="3864658443" sldId="329"/>
            <ac:spMk id="6" creationId="{DE20AB1D-EE36-421A-B652-5CEF2FEF216B}"/>
          </ac:spMkLst>
        </pc:spChg>
        <pc:spChg chg="del">
          <ac:chgData name="Ryan Policheri" userId="7303d0affa24d542" providerId="LiveId" clId="{306FB03C-4FB2-495D-A5E7-F061CA387274}" dt="2022-03-29T17:48:47.350" v="20" actId="478"/>
          <ac:spMkLst>
            <pc:docMk/>
            <pc:sldMk cId="3864658443" sldId="329"/>
            <ac:spMk id="8" creationId="{99612DEC-33E9-4BB2-BEC2-541647EC3D7A}"/>
          </ac:spMkLst>
        </pc:spChg>
        <pc:spChg chg="add del mod">
          <ac:chgData name="Ryan Policheri" userId="7303d0affa24d542" providerId="LiveId" clId="{306FB03C-4FB2-495D-A5E7-F061CA387274}" dt="2022-03-29T17:50:30.047" v="88" actId="478"/>
          <ac:spMkLst>
            <pc:docMk/>
            <pc:sldMk cId="3864658443" sldId="329"/>
            <ac:spMk id="9" creationId="{1A8A08DE-5928-4C14-BD46-3E908AB246B7}"/>
          </ac:spMkLst>
        </pc:spChg>
        <pc:spChg chg="add mod">
          <ac:chgData name="Ryan Policheri" userId="7303d0affa24d542" providerId="LiveId" clId="{306FB03C-4FB2-495D-A5E7-F061CA387274}" dt="2022-03-29T18:36:41.381" v="2489" actId="20577"/>
          <ac:spMkLst>
            <pc:docMk/>
            <pc:sldMk cId="3864658443" sldId="329"/>
            <ac:spMk id="11" creationId="{39CE186F-7031-4AD0-A4F8-6292F527AA63}"/>
          </ac:spMkLst>
        </pc:spChg>
        <pc:spChg chg="add mod">
          <ac:chgData name="Ryan Policheri" userId="7303d0affa24d542" providerId="LiveId" clId="{306FB03C-4FB2-495D-A5E7-F061CA387274}" dt="2022-03-29T18:36:45.029" v="2493" actId="20577"/>
          <ac:spMkLst>
            <pc:docMk/>
            <pc:sldMk cId="3864658443" sldId="329"/>
            <ac:spMk id="12" creationId="{D3D6E724-3D64-4BEF-B59C-4F7E8728E0F4}"/>
          </ac:spMkLst>
        </pc:spChg>
        <pc:spChg chg="add mod">
          <ac:chgData name="Ryan Policheri" userId="7303d0affa24d542" providerId="LiveId" clId="{306FB03C-4FB2-495D-A5E7-F061CA387274}" dt="2022-03-29T18:36:22.877" v="2478" actId="20577"/>
          <ac:spMkLst>
            <pc:docMk/>
            <pc:sldMk cId="3864658443" sldId="329"/>
            <ac:spMk id="13" creationId="{0FFAB791-0F61-4641-833B-C453B63BDE83}"/>
          </ac:spMkLst>
        </pc:spChg>
        <pc:picChg chg="del">
          <ac:chgData name="Ryan Policheri" userId="7303d0affa24d542" providerId="LiveId" clId="{306FB03C-4FB2-495D-A5E7-F061CA387274}" dt="2022-03-29T17:48:43.311" v="19" actId="478"/>
          <ac:picMkLst>
            <pc:docMk/>
            <pc:sldMk cId="3864658443" sldId="329"/>
            <ac:picMk id="10" creationId="{04155F59-DBDC-4620-97EC-6768CBD78FC0}"/>
          </ac:picMkLst>
        </pc:picChg>
      </pc:sldChg>
      <pc:sldChg chg="del">
        <pc:chgData name="Ryan Policheri" userId="7303d0affa24d542" providerId="LiveId" clId="{306FB03C-4FB2-495D-A5E7-F061CA387274}" dt="2022-03-29T18:43:50.174" v="2829" actId="47"/>
        <pc:sldMkLst>
          <pc:docMk/>
          <pc:sldMk cId="449573637" sldId="336"/>
        </pc:sldMkLst>
      </pc:sldChg>
      <pc:sldChg chg="delSp modSp mod ord delAnim modAnim modNotesTx">
        <pc:chgData name="Ryan Policheri" userId="7303d0affa24d542" providerId="LiveId" clId="{306FB03C-4FB2-495D-A5E7-F061CA387274}" dt="2022-03-30T18:24:45.560" v="5045"/>
        <pc:sldMkLst>
          <pc:docMk/>
          <pc:sldMk cId="3092937145" sldId="351"/>
        </pc:sldMkLst>
        <pc:spChg chg="mod">
          <ac:chgData name="Ryan Policheri" userId="7303d0affa24d542" providerId="LiveId" clId="{306FB03C-4FB2-495D-A5E7-F061CA387274}" dt="2022-03-29T17:56:59.392" v="230"/>
          <ac:spMkLst>
            <pc:docMk/>
            <pc:sldMk cId="3092937145" sldId="351"/>
            <ac:spMk id="2" creationId="{B0C34670-C73A-4487-A4E2-3E4C0E592381}"/>
          </ac:spMkLst>
        </pc:spChg>
        <pc:spChg chg="mod">
          <ac:chgData name="Ryan Policheri" userId="7303d0affa24d542" providerId="LiveId" clId="{306FB03C-4FB2-495D-A5E7-F061CA387274}" dt="2022-03-29T17:59:50.131" v="386" actId="20577"/>
          <ac:spMkLst>
            <pc:docMk/>
            <pc:sldMk cId="3092937145" sldId="351"/>
            <ac:spMk id="4" creationId="{2B7C20C6-698F-4A52-B5AD-CA8155EBD668}"/>
          </ac:spMkLst>
        </pc:spChg>
        <pc:spChg chg="mod">
          <ac:chgData name="Ryan Policheri" userId="7303d0affa24d542" providerId="LiveId" clId="{306FB03C-4FB2-495D-A5E7-F061CA387274}" dt="2022-03-30T14:25:43.665" v="4929" actId="20577"/>
          <ac:spMkLst>
            <pc:docMk/>
            <pc:sldMk cId="3092937145" sldId="351"/>
            <ac:spMk id="7" creationId="{A4F9C242-4334-4852-B655-B04FC17ED22B}"/>
          </ac:spMkLst>
        </pc:spChg>
        <pc:picChg chg="del">
          <ac:chgData name="Ryan Policheri" userId="7303d0affa24d542" providerId="LiveId" clId="{306FB03C-4FB2-495D-A5E7-F061CA387274}" dt="2022-03-29T17:56:23.541" v="167" actId="478"/>
          <ac:picMkLst>
            <pc:docMk/>
            <pc:sldMk cId="3092937145" sldId="351"/>
            <ac:picMk id="10" creationId="{10DD640D-B4A3-4C36-8761-C32C99009E0D}"/>
          </ac:picMkLst>
        </pc:picChg>
        <pc:picChg chg="del">
          <ac:chgData name="Ryan Policheri" userId="7303d0affa24d542" providerId="LiveId" clId="{306FB03C-4FB2-495D-A5E7-F061CA387274}" dt="2022-03-29T17:56:22.813" v="166" actId="478"/>
          <ac:picMkLst>
            <pc:docMk/>
            <pc:sldMk cId="3092937145" sldId="351"/>
            <ac:picMk id="12" creationId="{40EDE8ED-4B34-4B8E-8AEF-66534FE55360}"/>
          </ac:picMkLst>
        </pc:picChg>
      </pc:sldChg>
      <pc:sldChg chg="delSp modSp mod delAnim modAnim modNotesTx">
        <pc:chgData name="Ryan Policheri" userId="7303d0affa24d542" providerId="LiveId" clId="{306FB03C-4FB2-495D-A5E7-F061CA387274}" dt="2022-03-29T18:51:40.124" v="3128"/>
        <pc:sldMkLst>
          <pc:docMk/>
          <pc:sldMk cId="1939398335" sldId="352"/>
        </pc:sldMkLst>
        <pc:spChg chg="mod">
          <ac:chgData name="Ryan Policheri" userId="7303d0affa24d542" providerId="LiveId" clId="{306FB03C-4FB2-495D-A5E7-F061CA387274}" dt="2022-03-29T18:12:13.943" v="1007"/>
          <ac:spMkLst>
            <pc:docMk/>
            <pc:sldMk cId="1939398335" sldId="352"/>
            <ac:spMk id="2" creationId="{B0C34670-C73A-4487-A4E2-3E4C0E592381}"/>
          </ac:spMkLst>
        </pc:spChg>
        <pc:spChg chg="mod">
          <ac:chgData name="Ryan Policheri" userId="7303d0affa24d542" providerId="LiveId" clId="{306FB03C-4FB2-495D-A5E7-F061CA387274}" dt="2022-03-29T18:11:57.890" v="1000" actId="20577"/>
          <ac:spMkLst>
            <pc:docMk/>
            <pc:sldMk cId="1939398335" sldId="352"/>
            <ac:spMk id="4" creationId="{2B7C20C6-698F-4A52-B5AD-CA8155EBD668}"/>
          </ac:spMkLst>
        </pc:spChg>
        <pc:spChg chg="mod">
          <ac:chgData name="Ryan Policheri" userId="7303d0affa24d542" providerId="LiveId" clId="{306FB03C-4FB2-495D-A5E7-F061CA387274}" dt="2022-03-29T18:32:51.174" v="2461" actId="20577"/>
          <ac:spMkLst>
            <pc:docMk/>
            <pc:sldMk cId="1939398335" sldId="352"/>
            <ac:spMk id="7" creationId="{A4F9C242-4334-4852-B655-B04FC17ED22B}"/>
          </ac:spMkLst>
        </pc:spChg>
        <pc:picChg chg="del">
          <ac:chgData name="Ryan Policheri" userId="7303d0affa24d542" providerId="LiveId" clId="{306FB03C-4FB2-495D-A5E7-F061CA387274}" dt="2022-03-29T18:12:06.606" v="1006" actId="478"/>
          <ac:picMkLst>
            <pc:docMk/>
            <pc:sldMk cId="1939398335" sldId="352"/>
            <ac:picMk id="6" creationId="{FEF7E949-0E95-4FB6-8F2F-AB812DA542AD}"/>
          </ac:picMkLst>
        </pc:picChg>
        <pc:picChg chg="del">
          <ac:chgData name="Ryan Policheri" userId="7303d0affa24d542" providerId="LiveId" clId="{306FB03C-4FB2-495D-A5E7-F061CA387274}" dt="2022-03-29T18:12:06.077" v="1005" actId="478"/>
          <ac:picMkLst>
            <pc:docMk/>
            <pc:sldMk cId="1939398335" sldId="352"/>
            <ac:picMk id="9" creationId="{1B831D04-40EA-489F-A36B-293DF0BD45D5}"/>
          </ac:picMkLst>
        </pc:picChg>
        <pc:picChg chg="del">
          <ac:chgData name="Ryan Policheri" userId="7303d0affa24d542" providerId="LiveId" clId="{306FB03C-4FB2-495D-A5E7-F061CA387274}" dt="2022-03-29T18:12:05.107" v="1004" actId="478"/>
          <ac:picMkLst>
            <pc:docMk/>
            <pc:sldMk cId="1939398335" sldId="352"/>
            <ac:picMk id="11" creationId="{C272B0DE-6193-4C55-8E11-6551A26DD86C}"/>
          </ac:picMkLst>
        </pc:picChg>
        <pc:picChg chg="del mod">
          <ac:chgData name="Ryan Policheri" userId="7303d0affa24d542" providerId="LiveId" clId="{306FB03C-4FB2-495D-A5E7-F061CA387274}" dt="2022-03-29T18:12:04.314" v="1003" actId="478"/>
          <ac:picMkLst>
            <pc:docMk/>
            <pc:sldMk cId="1939398335" sldId="352"/>
            <ac:picMk id="13" creationId="{E275EE2E-0C90-43FD-BA1F-706CB57481F3}"/>
          </ac:picMkLst>
        </pc:picChg>
        <pc:picChg chg="del">
          <ac:chgData name="Ryan Policheri" userId="7303d0affa24d542" providerId="LiveId" clId="{306FB03C-4FB2-495D-A5E7-F061CA387274}" dt="2022-03-29T18:12:02.065" v="1001" actId="478"/>
          <ac:picMkLst>
            <pc:docMk/>
            <pc:sldMk cId="1939398335" sldId="352"/>
            <ac:picMk id="15" creationId="{AE653F77-B531-4CA3-8E49-91C3A0FB01F6}"/>
          </ac:picMkLst>
        </pc:picChg>
      </pc:sldChg>
      <pc:sldChg chg="del">
        <pc:chgData name="Ryan Policheri" userId="7303d0affa24d542" providerId="LiveId" clId="{306FB03C-4FB2-495D-A5E7-F061CA387274}" dt="2022-03-29T18:43:38.835" v="2818" actId="47"/>
        <pc:sldMkLst>
          <pc:docMk/>
          <pc:sldMk cId="531339744" sldId="353"/>
        </pc:sldMkLst>
      </pc:sldChg>
      <pc:sldChg chg="del">
        <pc:chgData name="Ryan Policheri" userId="7303d0affa24d542" providerId="LiveId" clId="{306FB03C-4FB2-495D-A5E7-F061CA387274}" dt="2022-03-29T18:43:40.260" v="2819" actId="47"/>
        <pc:sldMkLst>
          <pc:docMk/>
          <pc:sldMk cId="430385983" sldId="354"/>
        </pc:sldMkLst>
      </pc:sldChg>
      <pc:sldChg chg="del">
        <pc:chgData name="Ryan Policheri" userId="7303d0affa24d542" providerId="LiveId" clId="{306FB03C-4FB2-495D-A5E7-F061CA387274}" dt="2022-03-29T18:43:40.996" v="2820" actId="47"/>
        <pc:sldMkLst>
          <pc:docMk/>
          <pc:sldMk cId="3597133343" sldId="355"/>
        </pc:sldMkLst>
      </pc:sldChg>
      <pc:sldChg chg="del">
        <pc:chgData name="Ryan Policheri" userId="7303d0affa24d542" providerId="LiveId" clId="{306FB03C-4FB2-495D-A5E7-F061CA387274}" dt="2022-03-29T18:43:41.710" v="2821" actId="47"/>
        <pc:sldMkLst>
          <pc:docMk/>
          <pc:sldMk cId="1435069081" sldId="356"/>
        </pc:sldMkLst>
      </pc:sldChg>
      <pc:sldChg chg="del">
        <pc:chgData name="Ryan Policheri" userId="7303d0affa24d542" providerId="LiveId" clId="{306FB03C-4FB2-495D-A5E7-F061CA387274}" dt="2022-03-29T18:43:42.522" v="2822" actId="47"/>
        <pc:sldMkLst>
          <pc:docMk/>
          <pc:sldMk cId="3582316769" sldId="357"/>
        </pc:sldMkLst>
      </pc:sldChg>
      <pc:sldChg chg="del">
        <pc:chgData name="Ryan Policheri" userId="7303d0affa24d542" providerId="LiveId" clId="{306FB03C-4FB2-495D-A5E7-F061CA387274}" dt="2022-03-29T18:43:43.242" v="2823" actId="47"/>
        <pc:sldMkLst>
          <pc:docMk/>
          <pc:sldMk cId="1349126123" sldId="358"/>
        </pc:sldMkLst>
      </pc:sldChg>
      <pc:sldChg chg="del">
        <pc:chgData name="Ryan Policheri" userId="7303d0affa24d542" providerId="LiveId" clId="{306FB03C-4FB2-495D-A5E7-F061CA387274}" dt="2022-03-29T18:43:43.814" v="2824" actId="47"/>
        <pc:sldMkLst>
          <pc:docMk/>
          <pc:sldMk cId="3817764715" sldId="359"/>
        </pc:sldMkLst>
      </pc:sldChg>
      <pc:sldChg chg="del">
        <pc:chgData name="Ryan Policheri" userId="7303d0affa24d542" providerId="LiveId" clId="{306FB03C-4FB2-495D-A5E7-F061CA387274}" dt="2022-03-29T18:43:44.451" v="2825" actId="47"/>
        <pc:sldMkLst>
          <pc:docMk/>
          <pc:sldMk cId="2734211032" sldId="361"/>
        </pc:sldMkLst>
      </pc:sldChg>
      <pc:sldChg chg="del">
        <pc:chgData name="Ryan Policheri" userId="7303d0affa24d542" providerId="LiveId" clId="{306FB03C-4FB2-495D-A5E7-F061CA387274}" dt="2022-03-29T18:43:45.334" v="2826" actId="47"/>
        <pc:sldMkLst>
          <pc:docMk/>
          <pc:sldMk cId="1968744268" sldId="362"/>
        </pc:sldMkLst>
      </pc:sldChg>
      <pc:sldChg chg="del">
        <pc:chgData name="Ryan Policheri" userId="7303d0affa24d542" providerId="LiveId" clId="{306FB03C-4FB2-495D-A5E7-F061CA387274}" dt="2022-03-29T18:43:46.180" v="2827" actId="47"/>
        <pc:sldMkLst>
          <pc:docMk/>
          <pc:sldMk cId="3743248633" sldId="363"/>
        </pc:sldMkLst>
      </pc:sldChg>
      <pc:sldChg chg="del">
        <pc:chgData name="Ryan Policheri" userId="7303d0affa24d542" providerId="LiveId" clId="{306FB03C-4FB2-495D-A5E7-F061CA387274}" dt="2022-03-29T18:43:46.754" v="2828" actId="47"/>
        <pc:sldMkLst>
          <pc:docMk/>
          <pc:sldMk cId="434623291" sldId="364"/>
        </pc:sldMkLst>
      </pc:sldChg>
      <pc:sldChg chg="modSp add mod modAnim modNotesTx">
        <pc:chgData name="Ryan Policheri" userId="7303d0affa24d542" providerId="LiveId" clId="{306FB03C-4FB2-495D-A5E7-F061CA387274}" dt="2022-03-29T18:51:38.876" v="3127"/>
        <pc:sldMkLst>
          <pc:docMk/>
          <pc:sldMk cId="2652773444" sldId="365"/>
        </pc:sldMkLst>
        <pc:spChg chg="mod">
          <ac:chgData name="Ryan Policheri" userId="7303d0affa24d542" providerId="LiveId" clId="{306FB03C-4FB2-495D-A5E7-F061CA387274}" dt="2022-03-29T18:07:26.019" v="670" actId="20577"/>
          <ac:spMkLst>
            <pc:docMk/>
            <pc:sldMk cId="2652773444" sldId="365"/>
            <ac:spMk id="4" creationId="{2B7C20C6-698F-4A52-B5AD-CA8155EBD668}"/>
          </ac:spMkLst>
        </pc:spChg>
        <pc:spChg chg="mod">
          <ac:chgData name="Ryan Policheri" userId="7303d0affa24d542" providerId="LiveId" clId="{306FB03C-4FB2-495D-A5E7-F061CA387274}" dt="2022-03-29T18:28:51.949" v="2060" actId="20577"/>
          <ac:spMkLst>
            <pc:docMk/>
            <pc:sldMk cId="2652773444" sldId="365"/>
            <ac:spMk id="7" creationId="{A4F9C242-4334-4852-B655-B04FC17ED22B}"/>
          </ac:spMkLst>
        </pc:spChg>
      </pc:sldChg>
      <pc:sldChg chg="modSp add mod modAnim modNotesTx">
        <pc:chgData name="Ryan Policheri" userId="7303d0affa24d542" providerId="LiveId" clId="{306FB03C-4FB2-495D-A5E7-F061CA387274}" dt="2022-03-29T18:51:41.091" v="3129"/>
        <pc:sldMkLst>
          <pc:docMk/>
          <pc:sldMk cId="585703615" sldId="366"/>
        </pc:sldMkLst>
        <pc:spChg chg="mod">
          <ac:chgData name="Ryan Policheri" userId="7303d0affa24d542" providerId="LiveId" clId="{306FB03C-4FB2-495D-A5E7-F061CA387274}" dt="2022-03-29T18:40:33.307" v="2554" actId="20577"/>
          <ac:spMkLst>
            <pc:docMk/>
            <pc:sldMk cId="585703615" sldId="366"/>
            <ac:spMk id="4" creationId="{2B7C20C6-698F-4A52-B5AD-CA8155EBD668}"/>
          </ac:spMkLst>
        </pc:spChg>
        <pc:spChg chg="mod">
          <ac:chgData name="Ryan Policheri" userId="7303d0affa24d542" providerId="LiveId" clId="{306FB03C-4FB2-495D-A5E7-F061CA387274}" dt="2022-03-29T18:43:28.851" v="2817" actId="20577"/>
          <ac:spMkLst>
            <pc:docMk/>
            <pc:sldMk cId="585703615" sldId="366"/>
            <ac:spMk id="7" creationId="{A4F9C242-4334-4852-B655-B04FC17ED22B}"/>
          </ac:spMkLst>
        </pc:spChg>
      </pc:sldChg>
      <pc:sldChg chg="addSp delSp modSp add mod modAnim">
        <pc:chgData name="Ryan Policheri" userId="7303d0affa24d542" providerId="LiveId" clId="{306FB03C-4FB2-495D-A5E7-F061CA387274}" dt="2022-03-30T20:34:28.357" v="6015" actId="1076"/>
        <pc:sldMkLst>
          <pc:docMk/>
          <pc:sldMk cId="3850980173" sldId="367"/>
        </pc:sldMkLst>
        <pc:spChg chg="mod">
          <ac:chgData name="Ryan Policheri" userId="7303d0affa24d542" providerId="LiveId" clId="{306FB03C-4FB2-495D-A5E7-F061CA387274}" dt="2022-03-29T18:47:22.242" v="2852" actId="20577"/>
          <ac:spMkLst>
            <pc:docMk/>
            <pc:sldMk cId="3850980173" sldId="367"/>
            <ac:spMk id="4" creationId="{2B7C20C6-698F-4A52-B5AD-CA8155EBD668}"/>
          </ac:spMkLst>
        </pc:spChg>
        <pc:spChg chg="add mod">
          <ac:chgData name="Ryan Policheri" userId="7303d0affa24d542" providerId="LiveId" clId="{306FB03C-4FB2-495D-A5E7-F061CA387274}" dt="2022-03-30T20:34:20.895" v="6013" actId="20577"/>
          <ac:spMkLst>
            <pc:docMk/>
            <pc:sldMk cId="3850980173" sldId="367"/>
            <ac:spMk id="7" creationId="{73C3E769-9BC5-4C83-9C3E-6068DF8FC9D5}"/>
          </ac:spMkLst>
        </pc:spChg>
        <pc:picChg chg="add mod">
          <ac:chgData name="Ryan Policheri" userId="7303d0affa24d542" providerId="LiveId" clId="{306FB03C-4FB2-495D-A5E7-F061CA387274}" dt="2022-03-30T20:34:28.357" v="6015" actId="1076"/>
          <ac:picMkLst>
            <pc:docMk/>
            <pc:sldMk cId="3850980173" sldId="367"/>
            <ac:picMk id="5" creationId="{74789BA2-CC0D-4D68-AD57-67AEEAD49F1A}"/>
          </ac:picMkLst>
        </pc:picChg>
        <pc:picChg chg="add del">
          <ac:chgData name="Ryan Policheri" userId="7303d0affa24d542" providerId="LiveId" clId="{306FB03C-4FB2-495D-A5E7-F061CA387274}" dt="2022-03-29T18:47:50.883" v="2855" actId="22"/>
          <ac:picMkLst>
            <pc:docMk/>
            <pc:sldMk cId="3850980173" sldId="367"/>
            <ac:picMk id="5" creationId="{A18F1C10-1179-4755-AE4B-B285A258AFE6}"/>
          </ac:picMkLst>
        </pc:picChg>
        <pc:picChg chg="del">
          <ac:chgData name="Ryan Policheri" userId="7303d0affa24d542" providerId="LiveId" clId="{306FB03C-4FB2-495D-A5E7-F061CA387274}" dt="2022-03-29T18:47:24.235" v="2853" actId="478"/>
          <ac:picMkLst>
            <pc:docMk/>
            <pc:sldMk cId="3850980173" sldId="367"/>
            <ac:picMk id="8" creationId="{D1384753-A487-4A37-8DC0-E6245E3BEB13}"/>
          </ac:picMkLst>
        </pc:picChg>
      </pc:sldChg>
      <pc:sldChg chg="addSp modSp add mod modAnim">
        <pc:chgData name="Ryan Policheri" userId="7303d0affa24d542" providerId="LiveId" clId="{306FB03C-4FB2-495D-A5E7-F061CA387274}" dt="2022-03-30T19:50:24.466" v="5997"/>
        <pc:sldMkLst>
          <pc:docMk/>
          <pc:sldMk cId="2678854274" sldId="368"/>
        </pc:sldMkLst>
        <pc:spChg chg="mod">
          <ac:chgData name="Ryan Policheri" userId="7303d0affa24d542" providerId="LiveId" clId="{306FB03C-4FB2-495D-A5E7-F061CA387274}" dt="2022-03-29T18:53:00.097" v="3140" actId="20577"/>
          <ac:spMkLst>
            <pc:docMk/>
            <pc:sldMk cId="2678854274" sldId="368"/>
            <ac:spMk id="4" creationId="{2B7C20C6-698F-4A52-B5AD-CA8155EBD668}"/>
          </ac:spMkLst>
        </pc:spChg>
        <pc:spChg chg="mod">
          <ac:chgData name="Ryan Policheri" userId="7303d0affa24d542" providerId="LiveId" clId="{306FB03C-4FB2-495D-A5E7-F061CA387274}" dt="2022-03-29T18:58:27.229" v="3750" actId="20577"/>
          <ac:spMkLst>
            <pc:docMk/>
            <pc:sldMk cId="2678854274" sldId="368"/>
            <ac:spMk id="7" creationId="{73C3E769-9BC5-4C83-9C3E-6068DF8FC9D5}"/>
          </ac:spMkLst>
        </pc:spChg>
        <pc:picChg chg="add mod">
          <ac:chgData name="Ryan Policheri" userId="7303d0affa24d542" providerId="LiveId" clId="{306FB03C-4FB2-495D-A5E7-F061CA387274}" dt="2022-03-30T19:50:21.627" v="5995" actId="1076"/>
          <ac:picMkLst>
            <pc:docMk/>
            <pc:sldMk cId="2678854274" sldId="368"/>
            <ac:picMk id="5" creationId="{81D33F80-7299-47D1-9C51-A776A1317AF4}"/>
          </ac:picMkLst>
        </pc:picChg>
      </pc:sldChg>
      <pc:sldChg chg="addSp modSp add mod modAnim">
        <pc:chgData name="Ryan Policheri" userId="7303d0affa24d542" providerId="LiveId" clId="{306FB03C-4FB2-495D-A5E7-F061CA387274}" dt="2022-03-30T18:40:31.914" v="5977"/>
        <pc:sldMkLst>
          <pc:docMk/>
          <pc:sldMk cId="3011943419" sldId="369"/>
        </pc:sldMkLst>
        <pc:spChg chg="mod">
          <ac:chgData name="Ryan Policheri" userId="7303d0affa24d542" providerId="LiveId" clId="{306FB03C-4FB2-495D-A5E7-F061CA387274}" dt="2022-03-29T19:00:53.760" v="3868" actId="20577"/>
          <ac:spMkLst>
            <pc:docMk/>
            <pc:sldMk cId="3011943419" sldId="369"/>
            <ac:spMk id="4" creationId="{2B7C20C6-698F-4A52-B5AD-CA8155EBD668}"/>
          </ac:spMkLst>
        </pc:spChg>
        <pc:spChg chg="mod">
          <ac:chgData name="Ryan Policheri" userId="7303d0affa24d542" providerId="LiveId" clId="{306FB03C-4FB2-495D-A5E7-F061CA387274}" dt="2022-03-29T19:03:06.658" v="4154" actId="1076"/>
          <ac:spMkLst>
            <pc:docMk/>
            <pc:sldMk cId="3011943419" sldId="369"/>
            <ac:spMk id="7" creationId="{73C3E769-9BC5-4C83-9C3E-6068DF8FC9D5}"/>
          </ac:spMkLst>
        </pc:spChg>
        <pc:picChg chg="add mod">
          <ac:chgData name="Ryan Policheri" userId="7303d0affa24d542" providerId="LiveId" clId="{306FB03C-4FB2-495D-A5E7-F061CA387274}" dt="2022-03-29T19:03:11.291" v="4156" actId="1076"/>
          <ac:picMkLst>
            <pc:docMk/>
            <pc:sldMk cId="3011943419" sldId="369"/>
            <ac:picMk id="5" creationId="{A3139419-38EF-49DA-A6FA-507AF4059440}"/>
          </ac:picMkLst>
        </pc:picChg>
      </pc:sldChg>
      <pc:sldChg chg="add del">
        <pc:chgData name="Ryan Policheri" userId="7303d0affa24d542" providerId="LiveId" clId="{306FB03C-4FB2-495D-A5E7-F061CA387274}" dt="2022-03-29T18:52:39.034" v="3132" actId="47"/>
        <pc:sldMkLst>
          <pc:docMk/>
          <pc:sldMk cId="3592010807" sldId="369"/>
        </pc:sldMkLst>
      </pc:sldChg>
      <pc:sldChg chg="add del">
        <pc:chgData name="Ryan Policheri" userId="7303d0affa24d542" providerId="LiveId" clId="{306FB03C-4FB2-495D-A5E7-F061CA387274}" dt="2022-03-29T18:52:33.060" v="3131" actId="47"/>
        <pc:sldMkLst>
          <pc:docMk/>
          <pc:sldMk cId="1834414651" sldId="370"/>
        </pc:sldMkLst>
      </pc:sldChg>
      <pc:sldChg chg="addSp delSp modSp add del mod delAnim">
        <pc:chgData name="Ryan Policheri" userId="7303d0affa24d542" providerId="LiveId" clId="{306FB03C-4FB2-495D-A5E7-F061CA387274}" dt="2022-03-29T19:05:12" v="4186" actId="47"/>
        <pc:sldMkLst>
          <pc:docMk/>
          <pc:sldMk cId="3092801452" sldId="370"/>
        </pc:sldMkLst>
        <pc:spChg chg="mod">
          <ac:chgData name="Ryan Policheri" userId="7303d0affa24d542" providerId="LiveId" clId="{306FB03C-4FB2-495D-A5E7-F061CA387274}" dt="2022-03-29T19:04:41.638" v="4172" actId="20577"/>
          <ac:spMkLst>
            <pc:docMk/>
            <pc:sldMk cId="3092801452" sldId="370"/>
            <ac:spMk id="4" creationId="{2B7C20C6-698F-4A52-B5AD-CA8155EBD668}"/>
          </ac:spMkLst>
        </pc:spChg>
        <pc:spChg chg="del mod">
          <ac:chgData name="Ryan Policheri" userId="7303d0affa24d542" providerId="LiveId" clId="{306FB03C-4FB2-495D-A5E7-F061CA387274}" dt="2022-03-29T19:04:50.838" v="4179" actId="478"/>
          <ac:spMkLst>
            <pc:docMk/>
            <pc:sldMk cId="3092801452" sldId="370"/>
            <ac:spMk id="7" creationId="{73C3E769-9BC5-4C83-9C3E-6068DF8FC9D5}"/>
          </ac:spMkLst>
        </pc:spChg>
        <pc:spChg chg="add del mod">
          <ac:chgData name="Ryan Policheri" userId="7303d0affa24d542" providerId="LiveId" clId="{306FB03C-4FB2-495D-A5E7-F061CA387274}" dt="2022-03-29T19:04:53.415" v="4180" actId="478"/>
          <ac:spMkLst>
            <pc:docMk/>
            <pc:sldMk cId="3092801452" sldId="370"/>
            <ac:spMk id="9" creationId="{524B798D-672C-4056-8CB8-187AB96777CB}"/>
          </ac:spMkLst>
        </pc:spChg>
        <pc:picChg chg="del">
          <ac:chgData name="Ryan Policheri" userId="7303d0affa24d542" providerId="LiveId" clId="{306FB03C-4FB2-495D-A5E7-F061CA387274}" dt="2022-03-29T19:04:43.783" v="4173" actId="478"/>
          <ac:picMkLst>
            <pc:docMk/>
            <pc:sldMk cId="3092801452" sldId="370"/>
            <ac:picMk id="5" creationId="{A3139419-38EF-49DA-A6FA-507AF4059440}"/>
          </ac:picMkLst>
        </pc:picChg>
        <pc:picChg chg="add mod">
          <ac:chgData name="Ryan Policheri" userId="7303d0affa24d542" providerId="LiveId" clId="{306FB03C-4FB2-495D-A5E7-F061CA387274}" dt="2022-03-29T19:04:59.933" v="4183" actId="1076"/>
          <ac:picMkLst>
            <pc:docMk/>
            <pc:sldMk cId="3092801452" sldId="370"/>
            <ac:picMk id="6" creationId="{DCD4AAD0-E053-4453-B843-FCEB42F0F42F}"/>
          </ac:picMkLst>
        </pc:picChg>
      </pc:sldChg>
      <pc:sldChg chg="addSp modSp add mod modAnim modNotesTx">
        <pc:chgData name="Ryan Policheri" userId="7303d0affa24d542" providerId="LiveId" clId="{306FB03C-4FB2-495D-A5E7-F061CA387274}" dt="2022-03-30T19:33:49.809" v="5985" actId="20577"/>
        <pc:sldMkLst>
          <pc:docMk/>
          <pc:sldMk cId="3452676237" sldId="370"/>
        </pc:sldMkLst>
        <pc:spChg chg="mod">
          <ac:chgData name="Ryan Policheri" userId="7303d0affa24d542" providerId="LiveId" clId="{306FB03C-4FB2-495D-A5E7-F061CA387274}" dt="2022-03-30T19:33:49.809" v="5985" actId="20577"/>
          <ac:spMkLst>
            <pc:docMk/>
            <pc:sldMk cId="3452676237" sldId="370"/>
            <ac:spMk id="4" creationId="{2B7C20C6-698F-4A52-B5AD-CA8155EBD668}"/>
          </ac:spMkLst>
        </pc:spChg>
        <pc:spChg chg="mod">
          <ac:chgData name="Ryan Policheri" userId="7303d0affa24d542" providerId="LiveId" clId="{306FB03C-4FB2-495D-A5E7-F061CA387274}" dt="2022-03-30T14:22:12.290" v="4781" actId="20577"/>
          <ac:spMkLst>
            <pc:docMk/>
            <pc:sldMk cId="3452676237" sldId="370"/>
            <ac:spMk id="7" creationId="{A4F9C242-4334-4852-B655-B04FC17ED22B}"/>
          </ac:spMkLst>
        </pc:spChg>
        <pc:picChg chg="add mod">
          <ac:chgData name="Ryan Policheri" userId="7303d0affa24d542" providerId="LiveId" clId="{306FB03C-4FB2-495D-A5E7-F061CA387274}" dt="2022-03-30T14:28:02.548" v="4941" actId="1076"/>
          <ac:picMkLst>
            <pc:docMk/>
            <pc:sldMk cId="3452676237" sldId="370"/>
            <ac:picMk id="5" creationId="{1E244C59-5650-4568-929F-CF23562637B5}"/>
          </ac:picMkLst>
        </pc:picChg>
      </pc:sldChg>
      <pc:sldChg chg="add del">
        <pc:chgData name="Ryan Policheri" userId="7303d0affa24d542" providerId="LiveId" clId="{306FB03C-4FB2-495D-A5E7-F061CA387274}" dt="2022-03-29T19:05:10.713" v="4185" actId="47"/>
        <pc:sldMkLst>
          <pc:docMk/>
          <pc:sldMk cId="1530096877" sldId="371"/>
        </pc:sldMkLst>
      </pc:sldChg>
      <pc:sldChg chg="delSp modSp add mod modAnim">
        <pc:chgData name="Ryan Policheri" userId="7303d0affa24d542" providerId="LiveId" clId="{306FB03C-4FB2-495D-A5E7-F061CA387274}" dt="2022-03-30T18:28:58.828" v="5372" actId="5793"/>
        <pc:sldMkLst>
          <pc:docMk/>
          <pc:sldMk cId="4196999045" sldId="371"/>
        </pc:sldMkLst>
        <pc:spChg chg="mod">
          <ac:chgData name="Ryan Policheri" userId="7303d0affa24d542" providerId="LiveId" clId="{306FB03C-4FB2-495D-A5E7-F061CA387274}" dt="2022-03-30T18:27:04.467" v="5114" actId="20577"/>
          <ac:spMkLst>
            <pc:docMk/>
            <pc:sldMk cId="4196999045" sldId="371"/>
            <ac:spMk id="4" creationId="{2B7C20C6-698F-4A52-B5AD-CA8155EBD668}"/>
          </ac:spMkLst>
        </pc:spChg>
        <pc:spChg chg="mod">
          <ac:chgData name="Ryan Policheri" userId="7303d0affa24d542" providerId="LiveId" clId="{306FB03C-4FB2-495D-A5E7-F061CA387274}" dt="2022-03-30T18:28:58.828" v="5372" actId="5793"/>
          <ac:spMkLst>
            <pc:docMk/>
            <pc:sldMk cId="4196999045" sldId="371"/>
            <ac:spMk id="7" creationId="{73C3E769-9BC5-4C83-9C3E-6068DF8FC9D5}"/>
          </ac:spMkLst>
        </pc:spChg>
        <pc:picChg chg="del">
          <ac:chgData name="Ryan Policheri" userId="7303d0affa24d542" providerId="LiveId" clId="{306FB03C-4FB2-495D-A5E7-F061CA387274}" dt="2022-03-30T18:25:31.262" v="5071" actId="478"/>
          <ac:picMkLst>
            <pc:docMk/>
            <pc:sldMk cId="4196999045" sldId="371"/>
            <ac:picMk id="5" creationId="{A3139419-38EF-49DA-A6FA-507AF4059440}"/>
          </ac:picMkLst>
        </pc:picChg>
      </pc:sldChg>
      <pc:sldChg chg="modSp add mod modAnim">
        <pc:chgData name="Ryan Policheri" userId="7303d0affa24d542" providerId="LiveId" clId="{306FB03C-4FB2-495D-A5E7-F061CA387274}" dt="2022-03-30T19:22:55.671" v="5979" actId="20577"/>
        <pc:sldMkLst>
          <pc:docMk/>
          <pc:sldMk cId="3108796187" sldId="372"/>
        </pc:sldMkLst>
        <pc:spChg chg="mod">
          <ac:chgData name="Ryan Policheri" userId="7303d0affa24d542" providerId="LiveId" clId="{306FB03C-4FB2-495D-A5E7-F061CA387274}" dt="2022-03-30T18:29:10.536" v="5398" actId="20577"/>
          <ac:spMkLst>
            <pc:docMk/>
            <pc:sldMk cId="3108796187" sldId="372"/>
            <ac:spMk id="4" creationId="{2B7C20C6-698F-4A52-B5AD-CA8155EBD668}"/>
          </ac:spMkLst>
        </pc:spChg>
        <pc:spChg chg="mod">
          <ac:chgData name="Ryan Policheri" userId="7303d0affa24d542" providerId="LiveId" clId="{306FB03C-4FB2-495D-A5E7-F061CA387274}" dt="2022-03-30T19:22:55.671" v="5979" actId="20577"/>
          <ac:spMkLst>
            <pc:docMk/>
            <pc:sldMk cId="3108796187" sldId="372"/>
            <ac:spMk id="7" creationId="{73C3E769-9BC5-4C83-9C3E-6068DF8FC9D5}"/>
          </ac:spMkLst>
        </pc:spChg>
      </pc:sldChg>
    </pc:docChg>
  </pc:docChgLst>
  <pc:docChgLst>
    <pc:chgData name="Ryan Policheri" userId="7303d0affa24d542" providerId="LiveId" clId="{D236968B-A6C9-4C16-A08F-EDCB18F36164}"/>
    <pc:docChg chg="undo custSel addSld delSld modSld sldOrd">
      <pc:chgData name="Ryan Policheri" userId="7303d0affa24d542" providerId="LiveId" clId="{D236968B-A6C9-4C16-A08F-EDCB18F36164}" dt="2022-04-18T19:33:25.984" v="5780" actId="2696"/>
      <pc:docMkLst>
        <pc:docMk/>
      </pc:docMkLst>
      <pc:sldChg chg="modSp mod">
        <pc:chgData name="Ryan Policheri" userId="7303d0affa24d542" providerId="LiveId" clId="{D236968B-A6C9-4C16-A08F-EDCB18F36164}" dt="2022-04-18T02:30:19.555" v="19" actId="20577"/>
        <pc:sldMkLst>
          <pc:docMk/>
          <pc:sldMk cId="3892510878" sldId="258"/>
        </pc:sldMkLst>
        <pc:spChg chg="mod">
          <ac:chgData name="Ryan Policheri" userId="7303d0affa24d542" providerId="LiveId" clId="{D236968B-A6C9-4C16-A08F-EDCB18F36164}" dt="2022-04-18T02:30:04.274" v="15" actId="20577"/>
          <ac:spMkLst>
            <pc:docMk/>
            <pc:sldMk cId="3892510878" sldId="258"/>
            <ac:spMk id="5" creationId="{A71FEB04-6AB2-DD4F-B560-E3674C11A535}"/>
          </ac:spMkLst>
        </pc:spChg>
        <pc:spChg chg="mod">
          <ac:chgData name="Ryan Policheri" userId="7303d0affa24d542" providerId="LiveId" clId="{D236968B-A6C9-4C16-A08F-EDCB18F36164}" dt="2022-04-18T02:30:19.555" v="19" actId="20577"/>
          <ac:spMkLst>
            <pc:docMk/>
            <pc:sldMk cId="3892510878" sldId="258"/>
            <ac:spMk id="13" creationId="{6C5EE2B8-026E-D04B-8925-60FA6F76C380}"/>
          </ac:spMkLst>
        </pc:spChg>
      </pc:sldChg>
      <pc:sldChg chg="addSp delSp modSp mod delAnim modAnim">
        <pc:chgData name="Ryan Policheri" userId="7303d0affa24d542" providerId="LiveId" clId="{D236968B-A6C9-4C16-A08F-EDCB18F36164}" dt="2022-04-18T18:51:03.960" v="5773" actId="20577"/>
        <pc:sldMkLst>
          <pc:docMk/>
          <pc:sldMk cId="3092937145" sldId="351"/>
        </pc:sldMkLst>
        <pc:spChg chg="mod">
          <ac:chgData name="Ryan Policheri" userId="7303d0affa24d542" providerId="LiveId" clId="{D236968B-A6C9-4C16-A08F-EDCB18F36164}" dt="2022-04-18T02:31:17.346" v="151" actId="20577"/>
          <ac:spMkLst>
            <pc:docMk/>
            <pc:sldMk cId="3092937145" sldId="351"/>
            <ac:spMk id="2" creationId="{B0C34670-C73A-4487-A4E2-3E4C0E592381}"/>
          </ac:spMkLst>
        </pc:spChg>
        <pc:spChg chg="mod">
          <ac:chgData name="Ryan Policheri" userId="7303d0affa24d542" providerId="LiveId" clId="{D236968B-A6C9-4C16-A08F-EDCB18F36164}" dt="2022-04-18T02:33:54.491" v="211" actId="20577"/>
          <ac:spMkLst>
            <pc:docMk/>
            <pc:sldMk cId="3092937145" sldId="351"/>
            <ac:spMk id="4" creationId="{2B7C20C6-698F-4A52-B5AD-CA8155EBD668}"/>
          </ac:spMkLst>
        </pc:spChg>
        <pc:spChg chg="add del mod">
          <ac:chgData name="Ryan Policheri" userId="7303d0affa24d542" providerId="LiveId" clId="{D236968B-A6C9-4C16-A08F-EDCB18F36164}" dt="2022-04-18T02:31:20.306" v="152" actId="478"/>
          <ac:spMkLst>
            <pc:docMk/>
            <pc:sldMk cId="3092937145" sldId="351"/>
            <ac:spMk id="5" creationId="{8B7C4603-89DB-4891-AF0C-3493E9661464}"/>
          </ac:spMkLst>
        </pc:spChg>
        <pc:spChg chg="del">
          <ac:chgData name="Ryan Policheri" userId="7303d0affa24d542" providerId="LiveId" clId="{D236968B-A6C9-4C16-A08F-EDCB18F36164}" dt="2022-04-18T02:31:08.870" v="135" actId="478"/>
          <ac:spMkLst>
            <pc:docMk/>
            <pc:sldMk cId="3092937145" sldId="351"/>
            <ac:spMk id="7" creationId="{A4F9C242-4334-4852-B655-B04FC17ED22B}"/>
          </ac:spMkLst>
        </pc:spChg>
        <pc:spChg chg="add del">
          <ac:chgData name="Ryan Policheri" userId="7303d0affa24d542" providerId="LiveId" clId="{D236968B-A6C9-4C16-A08F-EDCB18F36164}" dt="2022-04-18T02:33:19.199" v="166" actId="22"/>
          <ac:spMkLst>
            <pc:docMk/>
            <pc:sldMk cId="3092937145" sldId="351"/>
            <ac:spMk id="12" creationId="{D6F49D48-AE75-4645-9820-78AAAB30094F}"/>
          </ac:spMkLst>
        </pc:spChg>
        <pc:spChg chg="add mod">
          <ac:chgData name="Ryan Policheri" userId="7303d0affa24d542" providerId="LiveId" clId="{D236968B-A6C9-4C16-A08F-EDCB18F36164}" dt="2022-04-18T18:51:03.960" v="5773" actId="20577"/>
          <ac:spMkLst>
            <pc:docMk/>
            <pc:sldMk cId="3092937145" sldId="351"/>
            <ac:spMk id="14" creationId="{7434A0AD-9B36-4599-BEB4-3B9342ED6090}"/>
          </ac:spMkLst>
        </pc:spChg>
        <pc:picChg chg="del">
          <ac:chgData name="Ryan Policheri" userId="7303d0affa24d542" providerId="LiveId" clId="{D236968B-A6C9-4C16-A08F-EDCB18F36164}" dt="2022-04-18T02:30:26.518" v="20" actId="478"/>
          <ac:picMkLst>
            <pc:docMk/>
            <pc:sldMk cId="3092937145" sldId="351"/>
            <ac:picMk id="9" creationId="{7C8F3188-46AA-49F8-9D59-CA7520231931}"/>
          </ac:picMkLst>
        </pc:picChg>
        <pc:picChg chg="add mod">
          <ac:chgData name="Ryan Policheri" userId="7303d0affa24d542" providerId="LiveId" clId="{D236968B-A6C9-4C16-A08F-EDCB18F36164}" dt="2022-04-18T03:39:58.962" v="1819" actId="1076"/>
          <ac:picMkLst>
            <pc:docMk/>
            <pc:sldMk cId="3092937145" sldId="351"/>
            <ac:picMk id="10" creationId="{A33BEDD8-9EE3-4B7B-81BE-4950F543F4A6}"/>
          </ac:picMkLst>
        </pc:picChg>
        <pc:picChg chg="add del mod">
          <ac:chgData name="Ryan Policheri" userId="7303d0affa24d542" providerId="LiveId" clId="{D236968B-A6C9-4C16-A08F-EDCB18F36164}" dt="2022-04-18T03:04:00.350" v="1063" actId="22"/>
          <ac:picMkLst>
            <pc:docMk/>
            <pc:sldMk cId="3092937145" sldId="351"/>
            <ac:picMk id="13" creationId="{2E2DFCA4-DEB7-43B4-A1E9-F04464691E98}"/>
          </ac:picMkLst>
        </pc:picChg>
        <pc:picChg chg="add mod">
          <ac:chgData name="Ryan Policheri" userId="7303d0affa24d542" providerId="LiveId" clId="{D236968B-A6C9-4C16-A08F-EDCB18F36164}" dt="2022-04-18T03:40:06.403" v="1822" actId="1076"/>
          <ac:picMkLst>
            <pc:docMk/>
            <pc:sldMk cId="3092937145" sldId="351"/>
            <ac:picMk id="19" creationId="{DA04D302-8B8C-4436-9B17-56070E278277}"/>
          </ac:picMkLst>
        </pc:picChg>
        <pc:picChg chg="add mod">
          <ac:chgData name="Ryan Policheri" userId="7303d0affa24d542" providerId="LiveId" clId="{D236968B-A6C9-4C16-A08F-EDCB18F36164}" dt="2022-04-18T03:40:10.476" v="1823" actId="1076"/>
          <ac:picMkLst>
            <pc:docMk/>
            <pc:sldMk cId="3092937145" sldId="351"/>
            <ac:picMk id="20" creationId="{92659A9E-C866-44CB-947D-A6C08E37D664}"/>
          </ac:picMkLst>
        </pc:picChg>
        <pc:picChg chg="add del mod">
          <ac:chgData name="Ryan Policheri" userId="7303d0affa24d542" providerId="LiveId" clId="{D236968B-A6C9-4C16-A08F-EDCB18F36164}" dt="2022-04-18T02:32:17.758" v="156"/>
          <ac:picMkLst>
            <pc:docMk/>
            <pc:sldMk cId="3092937145" sldId="351"/>
            <ac:picMk id="1026" creationId="{EDDECBC1-B77E-4DC6-B88C-4A2BEA188C17}"/>
          </ac:picMkLst>
        </pc:picChg>
        <pc:picChg chg="add del mod">
          <ac:chgData name="Ryan Policheri" userId="7303d0affa24d542" providerId="LiveId" clId="{D236968B-A6C9-4C16-A08F-EDCB18F36164}" dt="2022-04-18T02:32:30.315" v="160"/>
          <ac:picMkLst>
            <pc:docMk/>
            <pc:sldMk cId="3092937145" sldId="351"/>
            <ac:picMk id="1028" creationId="{C4DEFFEC-FAE1-4B98-B0F2-C363709F3DCC}"/>
          </ac:picMkLst>
        </pc:picChg>
        <pc:picChg chg="add del mod">
          <ac:chgData name="Ryan Policheri" userId="7303d0affa24d542" providerId="LiveId" clId="{D236968B-A6C9-4C16-A08F-EDCB18F36164}" dt="2022-04-18T02:34:05.794" v="213" actId="478"/>
          <ac:picMkLst>
            <pc:docMk/>
            <pc:sldMk cId="3092937145" sldId="351"/>
            <ac:picMk id="1030" creationId="{29C25CB2-E6B7-4CE2-8E12-066E087CA3E8}"/>
          </ac:picMkLst>
        </pc:picChg>
        <pc:picChg chg="add del mod">
          <ac:chgData name="Ryan Policheri" userId="7303d0affa24d542" providerId="LiveId" clId="{D236968B-A6C9-4C16-A08F-EDCB18F36164}" dt="2022-04-18T02:34:04.001" v="212" actId="478"/>
          <ac:picMkLst>
            <pc:docMk/>
            <pc:sldMk cId="3092937145" sldId="351"/>
            <ac:picMk id="1032" creationId="{D01061D9-68CF-4664-8684-CA7FCA3FF68E}"/>
          </ac:picMkLst>
        </pc:picChg>
      </pc:sldChg>
      <pc:sldChg chg="del">
        <pc:chgData name="Ryan Policheri" userId="7303d0affa24d542" providerId="LiveId" clId="{D236968B-A6C9-4C16-A08F-EDCB18F36164}" dt="2022-04-18T03:35:12.564" v="1814" actId="47"/>
        <pc:sldMkLst>
          <pc:docMk/>
          <pc:sldMk cId="36284186" sldId="352"/>
        </pc:sldMkLst>
      </pc:sldChg>
      <pc:sldChg chg="del">
        <pc:chgData name="Ryan Policheri" userId="7303d0affa24d542" providerId="LiveId" clId="{D236968B-A6C9-4C16-A08F-EDCB18F36164}" dt="2022-04-18T03:35:16.260" v="1815" actId="47"/>
        <pc:sldMkLst>
          <pc:docMk/>
          <pc:sldMk cId="3452874968" sldId="353"/>
        </pc:sldMkLst>
      </pc:sldChg>
      <pc:sldChg chg="del">
        <pc:chgData name="Ryan Policheri" userId="7303d0affa24d542" providerId="LiveId" clId="{D236968B-A6C9-4C16-A08F-EDCB18F36164}" dt="2022-04-18T03:35:17.211" v="1816" actId="47"/>
        <pc:sldMkLst>
          <pc:docMk/>
          <pc:sldMk cId="1148213056" sldId="354"/>
        </pc:sldMkLst>
      </pc:sldChg>
      <pc:sldChg chg="del">
        <pc:chgData name="Ryan Policheri" userId="7303d0affa24d542" providerId="LiveId" clId="{D236968B-A6C9-4C16-A08F-EDCB18F36164}" dt="2022-04-18T03:35:18.164" v="1817" actId="47"/>
        <pc:sldMkLst>
          <pc:docMk/>
          <pc:sldMk cId="3075115402" sldId="355"/>
        </pc:sldMkLst>
      </pc:sldChg>
      <pc:sldChg chg="del">
        <pc:chgData name="Ryan Policheri" userId="7303d0affa24d542" providerId="LiveId" clId="{D236968B-A6C9-4C16-A08F-EDCB18F36164}" dt="2022-04-18T03:35:19.336" v="1818" actId="47"/>
        <pc:sldMkLst>
          <pc:docMk/>
          <pc:sldMk cId="3351500077" sldId="356"/>
        </pc:sldMkLst>
      </pc:sldChg>
      <pc:sldChg chg="addSp delSp modSp add mod modAnim">
        <pc:chgData name="Ryan Policheri" userId="7303d0affa24d542" providerId="LiveId" clId="{D236968B-A6C9-4C16-A08F-EDCB18F36164}" dt="2022-04-18T18:03:06.782" v="5540"/>
        <pc:sldMkLst>
          <pc:docMk/>
          <pc:sldMk cId="4168890195" sldId="357"/>
        </pc:sldMkLst>
        <pc:spChg chg="add mod">
          <ac:chgData name="Ryan Policheri" userId="7303d0affa24d542" providerId="LiveId" clId="{D236968B-A6C9-4C16-A08F-EDCB18F36164}" dt="2022-04-18T03:41:59.793" v="1890" actId="1076"/>
          <ac:spMkLst>
            <pc:docMk/>
            <pc:sldMk cId="4168890195" sldId="357"/>
            <ac:spMk id="16" creationId="{879D51DF-1177-401C-9FB3-D395A8A0F55F}"/>
          </ac:spMkLst>
        </pc:spChg>
        <pc:picChg chg="add del mod ord">
          <ac:chgData name="Ryan Policheri" userId="7303d0affa24d542" providerId="LiveId" clId="{D236968B-A6C9-4C16-A08F-EDCB18F36164}" dt="2022-04-18T02:39:14.121" v="993" actId="478"/>
          <ac:picMkLst>
            <pc:docMk/>
            <pc:sldMk cId="4168890195" sldId="357"/>
            <ac:picMk id="5" creationId="{D4C2762D-AA25-4C67-BE9D-ED382BCF518C}"/>
          </ac:picMkLst>
        </pc:picChg>
        <pc:picChg chg="add del mod">
          <ac:chgData name="Ryan Policheri" userId="7303d0affa24d542" providerId="LiveId" clId="{D236968B-A6C9-4C16-A08F-EDCB18F36164}" dt="2022-04-18T02:39:42.218" v="1003" actId="478"/>
          <ac:picMkLst>
            <pc:docMk/>
            <pc:sldMk cId="4168890195" sldId="357"/>
            <ac:picMk id="7" creationId="{DCD75018-069E-4755-AE62-C882D6AED20F}"/>
          </ac:picMkLst>
        </pc:picChg>
        <pc:picChg chg="mod">
          <ac:chgData name="Ryan Policheri" userId="7303d0affa24d542" providerId="LiveId" clId="{D236968B-A6C9-4C16-A08F-EDCB18F36164}" dt="2022-04-18T02:39:44.489" v="1004" actId="1076"/>
          <ac:picMkLst>
            <pc:docMk/>
            <pc:sldMk cId="4168890195" sldId="357"/>
            <ac:picMk id="1030" creationId="{29C25CB2-E6B7-4CE2-8E12-066E087CA3E8}"/>
          </ac:picMkLst>
        </pc:picChg>
        <pc:picChg chg="mod">
          <ac:chgData name="Ryan Policheri" userId="7303d0affa24d542" providerId="LiveId" clId="{D236968B-A6C9-4C16-A08F-EDCB18F36164}" dt="2022-04-18T02:40:10.844" v="1008" actId="1076"/>
          <ac:picMkLst>
            <pc:docMk/>
            <pc:sldMk cId="4168890195" sldId="357"/>
            <ac:picMk id="1032" creationId="{D01061D9-68CF-4664-8684-CA7FCA3FF68E}"/>
          </ac:picMkLst>
        </pc:picChg>
        <pc:cxnChg chg="add del">
          <ac:chgData name="Ryan Policheri" userId="7303d0affa24d542" providerId="LiveId" clId="{D236968B-A6C9-4C16-A08F-EDCB18F36164}" dt="2022-04-18T02:39:41.481" v="1002" actId="478"/>
          <ac:cxnSpMkLst>
            <pc:docMk/>
            <pc:sldMk cId="4168890195" sldId="357"/>
            <ac:cxnSpMk id="9" creationId="{20B38F5A-7107-48D1-A6EC-CDEBA0ED0B35}"/>
          </ac:cxnSpMkLst>
        </pc:cxnChg>
        <pc:cxnChg chg="add mod">
          <ac:chgData name="Ryan Policheri" userId="7303d0affa24d542" providerId="LiveId" clId="{D236968B-A6C9-4C16-A08F-EDCB18F36164}" dt="2022-04-18T03:33:17.239" v="1721" actId="14100"/>
          <ac:cxnSpMkLst>
            <pc:docMk/>
            <pc:sldMk cId="4168890195" sldId="357"/>
            <ac:cxnSpMk id="11" creationId="{95E08EBD-66C6-4F75-91F8-52B20AAE5DF8}"/>
          </ac:cxnSpMkLst>
        </pc:cxnChg>
      </pc:sldChg>
      <pc:sldChg chg="addSp delSp modSp add mod delAnim">
        <pc:chgData name="Ryan Policheri" userId="7303d0affa24d542" providerId="LiveId" clId="{D236968B-A6C9-4C16-A08F-EDCB18F36164}" dt="2022-04-18T03:26:58.534" v="1536" actId="14100"/>
        <pc:sldMkLst>
          <pc:docMk/>
          <pc:sldMk cId="3827601316" sldId="358"/>
        </pc:sldMkLst>
        <pc:spChg chg="del">
          <ac:chgData name="Ryan Policheri" userId="7303d0affa24d542" providerId="LiveId" clId="{D236968B-A6C9-4C16-A08F-EDCB18F36164}" dt="2022-04-18T03:04:08.775" v="1067" actId="478"/>
          <ac:spMkLst>
            <pc:docMk/>
            <pc:sldMk cId="3827601316" sldId="358"/>
            <ac:spMk id="4" creationId="{2B7C20C6-698F-4A52-B5AD-CA8155EBD668}"/>
          </ac:spMkLst>
        </pc:spChg>
        <pc:spChg chg="add del mod">
          <ac:chgData name="Ryan Policheri" userId="7303d0affa24d542" providerId="LiveId" clId="{D236968B-A6C9-4C16-A08F-EDCB18F36164}" dt="2022-04-18T03:04:11.244" v="1068" actId="478"/>
          <ac:spMkLst>
            <pc:docMk/>
            <pc:sldMk cId="3827601316" sldId="358"/>
            <ac:spMk id="5" creationId="{1807538B-673B-4025-BBAD-81F33F1F056D}"/>
          </ac:spMkLst>
        </pc:spChg>
        <pc:spChg chg="add mod">
          <ac:chgData name="Ryan Policheri" userId="7303d0affa24d542" providerId="LiveId" clId="{D236968B-A6C9-4C16-A08F-EDCB18F36164}" dt="2022-04-18T03:26:38.920" v="1529" actId="20577"/>
          <ac:spMkLst>
            <pc:docMk/>
            <pc:sldMk cId="3827601316" sldId="358"/>
            <ac:spMk id="7" creationId="{4020615D-A543-4487-88C5-C137E579EA0C}"/>
          </ac:spMkLst>
        </pc:spChg>
        <pc:spChg chg="add mod">
          <ac:chgData name="Ryan Policheri" userId="7303d0affa24d542" providerId="LiveId" clId="{D236968B-A6C9-4C16-A08F-EDCB18F36164}" dt="2022-04-18T03:26:58.534" v="1536" actId="14100"/>
          <ac:spMkLst>
            <pc:docMk/>
            <pc:sldMk cId="3827601316" sldId="358"/>
            <ac:spMk id="11" creationId="{E2F0DA46-B650-4841-9BFB-80240874A434}"/>
          </ac:spMkLst>
        </pc:spChg>
        <pc:spChg chg="del mod">
          <ac:chgData name="Ryan Policheri" userId="7303d0affa24d542" providerId="LiveId" clId="{D236968B-A6C9-4C16-A08F-EDCB18F36164}" dt="2022-04-18T03:04:07.061" v="1066" actId="478"/>
          <ac:spMkLst>
            <pc:docMk/>
            <pc:sldMk cId="3827601316" sldId="358"/>
            <ac:spMk id="14" creationId="{7434A0AD-9B36-4599-BEB4-3B9342ED6090}"/>
          </ac:spMkLst>
        </pc:spChg>
        <pc:picChg chg="add mod">
          <ac:chgData name="Ryan Policheri" userId="7303d0affa24d542" providerId="LiveId" clId="{D236968B-A6C9-4C16-A08F-EDCB18F36164}" dt="2022-04-18T03:26:51.781" v="1534" actId="1076"/>
          <ac:picMkLst>
            <pc:docMk/>
            <pc:sldMk cId="3827601316" sldId="358"/>
            <ac:picMk id="9" creationId="{55A0524E-B4EF-4D10-977C-32353C6F6727}"/>
          </ac:picMkLst>
        </pc:picChg>
        <pc:picChg chg="del">
          <ac:chgData name="Ryan Policheri" userId="7303d0affa24d542" providerId="LiveId" clId="{D236968B-A6C9-4C16-A08F-EDCB18F36164}" dt="2022-04-18T03:04:13.038" v="1069" actId="478"/>
          <ac:picMkLst>
            <pc:docMk/>
            <pc:sldMk cId="3827601316" sldId="358"/>
            <ac:picMk id="10" creationId="{A33BEDD8-9EE3-4B7B-81BE-4950F543F4A6}"/>
          </ac:picMkLst>
        </pc:picChg>
      </pc:sldChg>
      <pc:sldChg chg="add del">
        <pc:chgData name="Ryan Policheri" userId="7303d0affa24d542" providerId="LiveId" clId="{D236968B-A6C9-4C16-A08F-EDCB18F36164}" dt="2022-04-18T03:18:01.619" v="1178" actId="2890"/>
        <pc:sldMkLst>
          <pc:docMk/>
          <pc:sldMk cId="1583804565" sldId="359"/>
        </pc:sldMkLst>
      </pc:sldChg>
      <pc:sldChg chg="add del">
        <pc:chgData name="Ryan Policheri" userId="7303d0affa24d542" providerId="LiveId" clId="{D236968B-A6C9-4C16-A08F-EDCB18F36164}" dt="2022-04-18T03:26:22.672" v="1489" actId="47"/>
        <pc:sldMkLst>
          <pc:docMk/>
          <pc:sldMk cId="3618973531" sldId="359"/>
        </pc:sldMkLst>
      </pc:sldChg>
      <pc:sldChg chg="addSp delSp modSp add mod delAnim">
        <pc:chgData name="Ryan Policheri" userId="7303d0affa24d542" providerId="LiveId" clId="{D236968B-A6C9-4C16-A08F-EDCB18F36164}" dt="2022-04-18T03:25:29.790" v="1478" actId="1076"/>
        <pc:sldMkLst>
          <pc:docMk/>
          <pc:sldMk cId="1678799335" sldId="360"/>
        </pc:sldMkLst>
        <pc:spChg chg="mod">
          <ac:chgData name="Ryan Policheri" userId="7303d0affa24d542" providerId="LiveId" clId="{D236968B-A6C9-4C16-A08F-EDCB18F36164}" dt="2022-04-18T03:19:47.619" v="1312" actId="20577"/>
          <ac:spMkLst>
            <pc:docMk/>
            <pc:sldMk cId="1678799335" sldId="360"/>
            <ac:spMk id="4" creationId="{2B7C20C6-698F-4A52-B5AD-CA8155EBD668}"/>
          </ac:spMkLst>
        </pc:spChg>
        <pc:spChg chg="add del mod">
          <ac:chgData name="Ryan Policheri" userId="7303d0affa24d542" providerId="LiveId" clId="{D236968B-A6C9-4C16-A08F-EDCB18F36164}" dt="2022-04-18T03:19:54.434" v="1315" actId="478"/>
          <ac:spMkLst>
            <pc:docMk/>
            <pc:sldMk cId="1678799335" sldId="360"/>
            <ac:spMk id="5" creationId="{99880FB5-D0AE-481A-8595-F692836D12C2}"/>
          </ac:spMkLst>
        </pc:spChg>
        <pc:spChg chg="add del mod">
          <ac:chgData name="Ryan Policheri" userId="7303d0affa24d542" providerId="LiveId" clId="{D236968B-A6C9-4C16-A08F-EDCB18F36164}" dt="2022-04-18T03:20:17.081" v="1329" actId="478"/>
          <ac:spMkLst>
            <pc:docMk/>
            <pc:sldMk cId="1678799335" sldId="360"/>
            <ac:spMk id="6" creationId="{CA73076F-A442-4752-83A3-C098A51D5F80}"/>
          </ac:spMkLst>
        </pc:spChg>
        <pc:spChg chg="add del">
          <ac:chgData name="Ryan Policheri" userId="7303d0affa24d542" providerId="LiveId" clId="{D236968B-A6C9-4C16-A08F-EDCB18F36164}" dt="2022-04-18T03:20:28.835" v="1331" actId="478"/>
          <ac:spMkLst>
            <pc:docMk/>
            <pc:sldMk cId="1678799335" sldId="360"/>
            <ac:spMk id="7" creationId="{02524574-863D-4B46-A780-DC287A382EAC}"/>
          </ac:spMkLst>
        </pc:spChg>
        <pc:spChg chg="add mod">
          <ac:chgData name="Ryan Policheri" userId="7303d0affa24d542" providerId="LiveId" clId="{D236968B-A6C9-4C16-A08F-EDCB18F36164}" dt="2022-04-18T03:21:37.861" v="1374" actId="1076"/>
          <ac:spMkLst>
            <pc:docMk/>
            <pc:sldMk cId="1678799335" sldId="360"/>
            <ac:spMk id="12" creationId="{73B1346B-5E4E-46D3-B90F-0F2A2EF75F03}"/>
          </ac:spMkLst>
        </pc:spChg>
        <pc:spChg chg="del">
          <ac:chgData name="Ryan Policheri" userId="7303d0affa24d542" providerId="LiveId" clId="{D236968B-A6C9-4C16-A08F-EDCB18F36164}" dt="2022-04-18T03:19:51.940" v="1314" actId="478"/>
          <ac:spMkLst>
            <pc:docMk/>
            <pc:sldMk cId="1678799335" sldId="360"/>
            <ac:spMk id="14" creationId="{7434A0AD-9B36-4599-BEB4-3B9342ED6090}"/>
          </ac:spMkLst>
        </pc:spChg>
        <pc:spChg chg="add mod">
          <ac:chgData name="Ryan Policheri" userId="7303d0affa24d542" providerId="LiveId" clId="{D236968B-A6C9-4C16-A08F-EDCB18F36164}" dt="2022-04-18T03:22:27.753" v="1413" actId="1076"/>
          <ac:spMkLst>
            <pc:docMk/>
            <pc:sldMk cId="1678799335" sldId="360"/>
            <ac:spMk id="16" creationId="{98A8DD05-0DB9-41D4-86D7-22D1EE0C60EB}"/>
          </ac:spMkLst>
        </pc:spChg>
        <pc:spChg chg="add mod">
          <ac:chgData name="Ryan Policheri" userId="7303d0affa24d542" providerId="LiveId" clId="{D236968B-A6C9-4C16-A08F-EDCB18F36164}" dt="2022-04-18T03:24:45.091" v="1462" actId="1076"/>
          <ac:spMkLst>
            <pc:docMk/>
            <pc:sldMk cId="1678799335" sldId="360"/>
            <ac:spMk id="29" creationId="{772A99E3-0672-4B37-8B6D-EA2D60EBD74D}"/>
          </ac:spMkLst>
        </pc:spChg>
        <pc:picChg chg="del">
          <ac:chgData name="Ryan Policheri" userId="7303d0affa24d542" providerId="LiveId" clId="{D236968B-A6C9-4C16-A08F-EDCB18F36164}" dt="2022-04-18T03:19:49.756" v="1313" actId="478"/>
          <ac:picMkLst>
            <pc:docMk/>
            <pc:sldMk cId="1678799335" sldId="360"/>
            <ac:picMk id="10" creationId="{A33BEDD8-9EE3-4B7B-81BE-4950F543F4A6}"/>
          </ac:picMkLst>
        </pc:picChg>
        <pc:picChg chg="add mod">
          <ac:chgData name="Ryan Policheri" userId="7303d0affa24d542" providerId="LiveId" clId="{D236968B-A6C9-4C16-A08F-EDCB18F36164}" dt="2022-04-18T03:21:06.408" v="1341" actId="1076"/>
          <ac:picMkLst>
            <pc:docMk/>
            <pc:sldMk cId="1678799335" sldId="360"/>
            <ac:picMk id="11" creationId="{39A79791-0ECE-4D9B-8DC5-327183601E70}"/>
          </ac:picMkLst>
        </pc:picChg>
        <pc:picChg chg="add mod">
          <ac:chgData name="Ryan Policheri" userId="7303d0affa24d542" providerId="LiveId" clId="{D236968B-A6C9-4C16-A08F-EDCB18F36164}" dt="2022-04-18T03:22:07.014" v="1385" actId="1076"/>
          <ac:picMkLst>
            <pc:docMk/>
            <pc:sldMk cId="1678799335" sldId="360"/>
            <ac:picMk id="15" creationId="{E721FCA9-0D69-4D42-B667-E0DD47838EEB}"/>
          </ac:picMkLst>
        </pc:picChg>
        <pc:picChg chg="add mod">
          <ac:chgData name="Ryan Policheri" userId="7303d0affa24d542" providerId="LiveId" clId="{D236968B-A6C9-4C16-A08F-EDCB18F36164}" dt="2022-04-18T03:24:26.733" v="1455" actId="1076"/>
          <ac:picMkLst>
            <pc:docMk/>
            <pc:sldMk cId="1678799335" sldId="360"/>
            <ac:picMk id="25" creationId="{EC7A899D-34B9-46FF-90B1-7E570486D1EA}"/>
          </ac:picMkLst>
        </pc:picChg>
        <pc:picChg chg="add mod">
          <ac:chgData name="Ryan Policheri" userId="7303d0affa24d542" providerId="LiveId" clId="{D236968B-A6C9-4C16-A08F-EDCB18F36164}" dt="2022-04-18T03:23:38.529" v="1439" actId="1076"/>
          <ac:picMkLst>
            <pc:docMk/>
            <pc:sldMk cId="1678799335" sldId="360"/>
            <ac:picMk id="28" creationId="{602CEDC3-FC8A-427B-9CCB-604477AD472F}"/>
          </ac:picMkLst>
        </pc:picChg>
        <pc:picChg chg="add mod">
          <ac:chgData name="Ryan Policheri" userId="7303d0affa24d542" providerId="LiveId" clId="{D236968B-A6C9-4C16-A08F-EDCB18F36164}" dt="2022-04-18T03:25:29.790" v="1478" actId="1076"/>
          <ac:picMkLst>
            <pc:docMk/>
            <pc:sldMk cId="1678799335" sldId="360"/>
            <ac:picMk id="36" creationId="{586273C8-8FC0-43C7-9E2A-D47DD415D6E2}"/>
          </ac:picMkLst>
        </pc:picChg>
        <pc:cxnChg chg="add mod">
          <ac:chgData name="Ryan Policheri" userId="7303d0affa24d542" providerId="LiveId" clId="{D236968B-A6C9-4C16-A08F-EDCB18F36164}" dt="2022-04-18T03:21:08.591" v="1342" actId="1076"/>
          <ac:cxnSpMkLst>
            <pc:docMk/>
            <pc:sldMk cId="1678799335" sldId="360"/>
            <ac:cxnSpMk id="9" creationId="{A68D5D4D-039B-4FCF-B453-07A2EDB84330}"/>
          </ac:cxnSpMkLst>
        </pc:cxnChg>
        <pc:cxnChg chg="add mod">
          <ac:chgData name="Ryan Policheri" userId="7303d0affa24d542" providerId="LiveId" clId="{D236968B-A6C9-4C16-A08F-EDCB18F36164}" dt="2022-04-18T03:24:24.961" v="1454" actId="14100"/>
          <ac:cxnSpMkLst>
            <pc:docMk/>
            <pc:sldMk cId="1678799335" sldId="360"/>
            <ac:cxnSpMk id="18" creationId="{0F8556DA-0BC4-4D49-BD24-828130B5792C}"/>
          </ac:cxnSpMkLst>
        </pc:cxnChg>
        <pc:cxnChg chg="add mod">
          <ac:chgData name="Ryan Policheri" userId="7303d0affa24d542" providerId="LiveId" clId="{D236968B-A6C9-4C16-A08F-EDCB18F36164}" dt="2022-04-18T03:25:19.051" v="1473" actId="14100"/>
          <ac:cxnSpMkLst>
            <pc:docMk/>
            <pc:sldMk cId="1678799335" sldId="360"/>
            <ac:cxnSpMk id="20" creationId="{EB672FAE-2186-4B75-A083-FEC7973F27ED}"/>
          </ac:cxnSpMkLst>
        </pc:cxnChg>
        <pc:cxnChg chg="add mod">
          <ac:chgData name="Ryan Policheri" userId="7303d0affa24d542" providerId="LiveId" clId="{D236968B-A6C9-4C16-A08F-EDCB18F36164}" dt="2022-04-18T03:23:31.372" v="1436" actId="1076"/>
          <ac:cxnSpMkLst>
            <pc:docMk/>
            <pc:sldMk cId="1678799335" sldId="360"/>
            <ac:cxnSpMk id="26" creationId="{16050A08-768D-4A21-8DF4-017923114B67}"/>
          </ac:cxnSpMkLst>
        </pc:cxnChg>
      </pc:sldChg>
      <pc:sldChg chg="addSp delSp modSp add mod modAnim">
        <pc:chgData name="Ryan Policheri" userId="7303d0affa24d542" providerId="LiveId" clId="{D236968B-A6C9-4C16-A08F-EDCB18F36164}" dt="2022-04-18T18:04:10.872" v="5545"/>
        <pc:sldMkLst>
          <pc:docMk/>
          <pc:sldMk cId="1598480290" sldId="361"/>
        </pc:sldMkLst>
        <pc:spChg chg="mod">
          <ac:chgData name="Ryan Policheri" userId="7303d0affa24d542" providerId="LiveId" clId="{D236968B-A6C9-4C16-A08F-EDCB18F36164}" dt="2022-04-18T03:30:47.952" v="1654" actId="20577"/>
          <ac:spMkLst>
            <pc:docMk/>
            <pc:sldMk cId="1598480290" sldId="361"/>
            <ac:spMk id="4" creationId="{2B7C20C6-698F-4A52-B5AD-CA8155EBD668}"/>
          </ac:spMkLst>
        </pc:spChg>
        <pc:spChg chg="add mod">
          <ac:chgData name="Ryan Policheri" userId="7303d0affa24d542" providerId="LiveId" clId="{D236968B-A6C9-4C16-A08F-EDCB18F36164}" dt="2022-04-18T03:43:16.911" v="1985" actId="20577"/>
          <ac:spMkLst>
            <pc:docMk/>
            <pc:sldMk cId="1598480290" sldId="361"/>
            <ac:spMk id="33" creationId="{788D786B-D8BE-4FDB-9966-27EF1AA0F3A9}"/>
          </ac:spMkLst>
        </pc:spChg>
        <pc:picChg chg="add mod">
          <ac:chgData name="Ryan Policheri" userId="7303d0affa24d542" providerId="LiveId" clId="{D236968B-A6C9-4C16-A08F-EDCB18F36164}" dt="2022-04-18T03:43:35.671" v="1990" actId="1076"/>
          <ac:picMkLst>
            <pc:docMk/>
            <pc:sldMk cId="1598480290" sldId="361"/>
            <ac:picMk id="17" creationId="{D9E106E3-BAAF-43C2-9099-FCBD2CAD797E}"/>
          </ac:picMkLst>
        </pc:picChg>
        <pc:picChg chg="add mod">
          <ac:chgData name="Ryan Policheri" userId="7303d0affa24d542" providerId="LiveId" clId="{D236968B-A6C9-4C16-A08F-EDCB18F36164}" dt="2022-04-18T03:43:51.615" v="1995" actId="1076"/>
          <ac:picMkLst>
            <pc:docMk/>
            <pc:sldMk cId="1598480290" sldId="361"/>
            <ac:picMk id="18" creationId="{81BAD4F6-C834-434C-90A5-192380D5126F}"/>
          </ac:picMkLst>
        </pc:picChg>
        <pc:picChg chg="add del mod">
          <ac:chgData name="Ryan Policheri" userId="7303d0affa24d542" providerId="LiveId" clId="{D236968B-A6C9-4C16-A08F-EDCB18F36164}" dt="2022-04-18T03:31:49.280" v="1684" actId="21"/>
          <ac:picMkLst>
            <pc:docMk/>
            <pc:sldMk cId="1598480290" sldId="361"/>
            <ac:picMk id="1030" creationId="{29C25CB2-E6B7-4CE2-8E12-066E087CA3E8}"/>
          </ac:picMkLst>
        </pc:picChg>
        <pc:picChg chg="mod">
          <ac:chgData name="Ryan Policheri" userId="7303d0affa24d542" providerId="LiveId" clId="{D236968B-A6C9-4C16-A08F-EDCB18F36164}" dt="2022-04-18T03:31:26.256" v="1673" actId="1076"/>
          <ac:picMkLst>
            <pc:docMk/>
            <pc:sldMk cId="1598480290" sldId="361"/>
            <ac:picMk id="1032" creationId="{D01061D9-68CF-4664-8684-CA7FCA3FF68E}"/>
          </ac:picMkLst>
        </pc:picChg>
        <pc:cxnChg chg="add del mod">
          <ac:chgData name="Ryan Policheri" userId="7303d0affa24d542" providerId="LiveId" clId="{D236968B-A6C9-4C16-A08F-EDCB18F36164}" dt="2022-04-18T03:32:34.168" v="1707" actId="478"/>
          <ac:cxnSpMkLst>
            <pc:docMk/>
            <pc:sldMk cId="1598480290" sldId="361"/>
            <ac:cxnSpMk id="10" creationId="{2E878E03-A0C8-4487-81A6-1A57A52BE1D8}"/>
          </ac:cxnSpMkLst>
        </pc:cxnChg>
        <pc:cxnChg chg="add del mod">
          <ac:chgData name="Ryan Policheri" userId="7303d0affa24d542" providerId="LiveId" clId="{D236968B-A6C9-4C16-A08F-EDCB18F36164}" dt="2022-04-18T03:32:20.583" v="1699" actId="478"/>
          <ac:cxnSpMkLst>
            <pc:docMk/>
            <pc:sldMk cId="1598480290" sldId="361"/>
            <ac:cxnSpMk id="11" creationId="{95E08EBD-66C6-4F75-91F8-52B20AAE5DF8}"/>
          </ac:cxnSpMkLst>
        </pc:cxnChg>
        <pc:cxnChg chg="add del mod">
          <ac:chgData name="Ryan Policheri" userId="7303d0affa24d542" providerId="LiveId" clId="{D236968B-A6C9-4C16-A08F-EDCB18F36164}" dt="2022-04-18T03:32:34.816" v="1708" actId="478"/>
          <ac:cxnSpMkLst>
            <pc:docMk/>
            <pc:sldMk cId="1598480290" sldId="361"/>
            <ac:cxnSpMk id="19" creationId="{6424A78D-B356-435F-B39C-D28B860FCEA9}"/>
          </ac:cxnSpMkLst>
        </pc:cxnChg>
        <pc:cxnChg chg="add del">
          <ac:chgData name="Ryan Policheri" userId="7303d0affa24d542" providerId="LiveId" clId="{D236968B-A6C9-4C16-A08F-EDCB18F36164}" dt="2022-04-18T03:32:22.537" v="1700" actId="478"/>
          <ac:cxnSpMkLst>
            <pc:docMk/>
            <pc:sldMk cId="1598480290" sldId="361"/>
            <ac:cxnSpMk id="20" creationId="{C0359F97-985F-4396-8A7C-63ECAF83A76A}"/>
          </ac:cxnSpMkLst>
        </pc:cxnChg>
        <pc:cxnChg chg="add mod">
          <ac:chgData name="Ryan Policheri" userId="7303d0affa24d542" providerId="LiveId" clId="{D236968B-A6C9-4C16-A08F-EDCB18F36164}" dt="2022-04-18T03:44:00.380" v="1997" actId="14100"/>
          <ac:cxnSpMkLst>
            <pc:docMk/>
            <pc:sldMk cId="1598480290" sldId="361"/>
            <ac:cxnSpMk id="22" creationId="{2F91FAD4-4A19-4F29-BF06-4901B0FC04E3}"/>
          </ac:cxnSpMkLst>
        </pc:cxnChg>
        <pc:cxnChg chg="add del mod">
          <ac:chgData name="Ryan Policheri" userId="7303d0affa24d542" providerId="LiveId" clId="{D236968B-A6C9-4C16-A08F-EDCB18F36164}" dt="2022-04-18T03:32:33.456" v="1706" actId="478"/>
          <ac:cxnSpMkLst>
            <pc:docMk/>
            <pc:sldMk cId="1598480290" sldId="361"/>
            <ac:cxnSpMk id="23" creationId="{A3CDDE93-7837-49AD-BFF4-FB00C6A431A9}"/>
          </ac:cxnSpMkLst>
        </pc:cxnChg>
        <pc:cxnChg chg="add del mod">
          <ac:chgData name="Ryan Policheri" userId="7303d0affa24d542" providerId="LiveId" clId="{D236968B-A6C9-4C16-A08F-EDCB18F36164}" dt="2022-04-18T03:32:31.673" v="1705"/>
          <ac:cxnSpMkLst>
            <pc:docMk/>
            <pc:sldMk cId="1598480290" sldId="361"/>
            <ac:cxnSpMk id="26" creationId="{8326F3AE-FEC8-4484-8E08-1933347084EB}"/>
          </ac:cxnSpMkLst>
        </pc:cxnChg>
        <pc:cxnChg chg="add mod">
          <ac:chgData name="Ryan Policheri" userId="7303d0affa24d542" providerId="LiveId" clId="{D236968B-A6C9-4C16-A08F-EDCB18F36164}" dt="2022-04-18T03:43:39.306" v="1991" actId="1076"/>
          <ac:cxnSpMkLst>
            <pc:docMk/>
            <pc:sldMk cId="1598480290" sldId="361"/>
            <ac:cxnSpMk id="29" creationId="{98CFE4C8-5742-48FC-9848-D4ED97C64BE0}"/>
          </ac:cxnSpMkLst>
        </pc:cxnChg>
        <pc:cxnChg chg="add mod">
          <ac:chgData name="Ryan Policheri" userId="7303d0affa24d542" providerId="LiveId" clId="{D236968B-A6C9-4C16-A08F-EDCB18F36164}" dt="2022-04-18T03:43:57.544" v="1996" actId="14100"/>
          <ac:cxnSpMkLst>
            <pc:docMk/>
            <pc:sldMk cId="1598480290" sldId="361"/>
            <ac:cxnSpMk id="31" creationId="{C61785F8-D48E-41B9-9BB5-60718C6542CF}"/>
          </ac:cxnSpMkLst>
        </pc:cxnChg>
      </pc:sldChg>
      <pc:sldChg chg="addSp delSp modSp add del mod modAnim modShow">
        <pc:chgData name="Ryan Policheri" userId="7303d0affa24d542" providerId="LiveId" clId="{D236968B-A6C9-4C16-A08F-EDCB18F36164}" dt="2022-04-18T19:33:25.984" v="5780" actId="2696"/>
        <pc:sldMkLst>
          <pc:docMk/>
          <pc:sldMk cId="1692239238" sldId="362"/>
        </pc:sldMkLst>
        <pc:spChg chg="add mod">
          <ac:chgData name="Ryan Policheri" userId="7303d0affa24d542" providerId="LiveId" clId="{D236968B-A6C9-4C16-A08F-EDCB18F36164}" dt="2022-04-18T03:59:10.451" v="2265" actId="1076"/>
          <ac:spMkLst>
            <pc:docMk/>
            <pc:sldMk cId="1692239238" sldId="362"/>
            <ac:spMk id="6" creationId="{F82692F7-1A8E-4E24-B5C9-8EDE529DC739}"/>
          </ac:spMkLst>
        </pc:spChg>
        <pc:spChg chg="add mod">
          <ac:chgData name="Ryan Policheri" userId="7303d0affa24d542" providerId="LiveId" clId="{D236968B-A6C9-4C16-A08F-EDCB18F36164}" dt="2022-04-18T04:03:23.068" v="2456" actId="20577"/>
          <ac:spMkLst>
            <pc:docMk/>
            <pc:sldMk cId="1692239238" sldId="362"/>
            <ac:spMk id="27" creationId="{FDB49C55-0522-45DC-BDA6-CDCDCAA5FA46}"/>
          </ac:spMkLst>
        </pc:spChg>
        <pc:spChg chg="add mod">
          <ac:chgData name="Ryan Policheri" userId="7303d0affa24d542" providerId="LiveId" clId="{D236968B-A6C9-4C16-A08F-EDCB18F36164}" dt="2022-04-18T03:58:40.599" v="2254" actId="1076"/>
          <ac:spMkLst>
            <pc:docMk/>
            <pc:sldMk cId="1692239238" sldId="362"/>
            <ac:spMk id="32" creationId="{120BB098-7517-4C47-BDD1-891480EC6BF2}"/>
          </ac:spMkLst>
        </pc:spChg>
        <pc:spChg chg="del">
          <ac:chgData name="Ryan Policheri" userId="7303d0affa24d542" providerId="LiveId" clId="{D236968B-A6C9-4C16-A08F-EDCB18F36164}" dt="2022-04-18T03:44:21.230" v="2002" actId="478"/>
          <ac:spMkLst>
            <pc:docMk/>
            <pc:sldMk cId="1692239238" sldId="362"/>
            <ac:spMk id="33" creationId="{788D786B-D8BE-4FDB-9966-27EF1AA0F3A9}"/>
          </ac:spMkLst>
        </pc:spChg>
        <pc:picChg chg="add del mod">
          <ac:chgData name="Ryan Policheri" userId="7303d0affa24d542" providerId="LiveId" clId="{D236968B-A6C9-4C16-A08F-EDCB18F36164}" dt="2022-04-18T03:56:54.212" v="2172" actId="478"/>
          <ac:picMkLst>
            <pc:docMk/>
            <pc:sldMk cId="1692239238" sldId="362"/>
            <ac:picMk id="5" creationId="{4EB9DAA0-088D-4A95-9FD8-8A4ABACF9B62}"/>
          </ac:picMkLst>
        </pc:picChg>
        <pc:picChg chg="add del mod">
          <ac:chgData name="Ryan Policheri" userId="7303d0affa24d542" providerId="LiveId" clId="{D236968B-A6C9-4C16-A08F-EDCB18F36164}" dt="2022-04-18T03:56:21.388" v="2162" actId="478"/>
          <ac:picMkLst>
            <pc:docMk/>
            <pc:sldMk cId="1692239238" sldId="362"/>
            <ac:picMk id="11" creationId="{B1A0332D-5E7B-4E7A-9F5F-66013BBDCBD8}"/>
          </ac:picMkLst>
        </pc:picChg>
        <pc:picChg chg="add del mod">
          <ac:chgData name="Ryan Policheri" userId="7303d0affa24d542" providerId="LiveId" clId="{D236968B-A6C9-4C16-A08F-EDCB18F36164}" dt="2022-04-18T03:57:36.190" v="2182" actId="478"/>
          <ac:picMkLst>
            <pc:docMk/>
            <pc:sldMk cId="1692239238" sldId="362"/>
            <ac:picMk id="13" creationId="{31F870C8-8DA0-4200-B4B5-82FE89B44253}"/>
          </ac:picMkLst>
        </pc:picChg>
        <pc:picChg chg="add del mod">
          <ac:chgData name="Ryan Policheri" userId="7303d0affa24d542" providerId="LiveId" clId="{D236968B-A6C9-4C16-A08F-EDCB18F36164}" dt="2022-04-18T03:48:28.741" v="2038" actId="478"/>
          <ac:picMkLst>
            <pc:docMk/>
            <pc:sldMk cId="1692239238" sldId="362"/>
            <ac:picMk id="16" creationId="{B99D8C2E-5994-44C5-8AC3-AF032802039F}"/>
          </ac:picMkLst>
        </pc:picChg>
        <pc:picChg chg="del">
          <ac:chgData name="Ryan Policheri" userId="7303d0affa24d542" providerId="LiveId" clId="{D236968B-A6C9-4C16-A08F-EDCB18F36164}" dt="2022-04-18T03:44:33.461" v="2009" actId="478"/>
          <ac:picMkLst>
            <pc:docMk/>
            <pc:sldMk cId="1692239238" sldId="362"/>
            <ac:picMk id="17" creationId="{D9E106E3-BAAF-43C2-9099-FCBD2CAD797E}"/>
          </ac:picMkLst>
        </pc:picChg>
        <pc:picChg chg="mod">
          <ac:chgData name="Ryan Policheri" userId="7303d0affa24d542" providerId="LiveId" clId="{D236968B-A6C9-4C16-A08F-EDCB18F36164}" dt="2022-04-18T03:59:14.665" v="2266" actId="1076"/>
          <ac:picMkLst>
            <pc:docMk/>
            <pc:sldMk cId="1692239238" sldId="362"/>
            <ac:picMk id="18" creationId="{81BAD4F6-C834-434C-90A5-192380D5126F}"/>
          </ac:picMkLst>
        </pc:picChg>
        <pc:picChg chg="add del mod">
          <ac:chgData name="Ryan Policheri" userId="7303d0affa24d542" providerId="LiveId" clId="{D236968B-A6C9-4C16-A08F-EDCB18F36164}" dt="2022-04-18T03:49:41.077" v="2059" actId="478"/>
          <ac:picMkLst>
            <pc:docMk/>
            <pc:sldMk cId="1692239238" sldId="362"/>
            <ac:picMk id="19" creationId="{35119943-A7A5-4499-B4E1-7AF9449F380E}"/>
          </ac:picMkLst>
        </pc:picChg>
        <pc:picChg chg="add mod">
          <ac:chgData name="Ryan Policheri" userId="7303d0affa24d542" providerId="LiveId" clId="{D236968B-A6C9-4C16-A08F-EDCB18F36164}" dt="2022-04-18T03:57:56.635" v="2192" actId="14100"/>
          <ac:picMkLst>
            <pc:docMk/>
            <pc:sldMk cId="1692239238" sldId="362"/>
            <ac:picMk id="21" creationId="{F66D5C3D-742C-4962-B241-0ECEBE64E3A9}"/>
          </ac:picMkLst>
        </pc:picChg>
        <pc:picChg chg="add mod">
          <ac:chgData name="Ryan Policheri" userId="7303d0affa24d542" providerId="LiveId" clId="{D236968B-A6C9-4C16-A08F-EDCB18F36164}" dt="2022-04-18T03:57:48.548" v="2189" actId="14100"/>
          <ac:picMkLst>
            <pc:docMk/>
            <pc:sldMk cId="1692239238" sldId="362"/>
            <ac:picMk id="24" creationId="{1F57F15D-0527-48F7-B321-2E60C8B1AC22}"/>
          </ac:picMkLst>
        </pc:picChg>
        <pc:picChg chg="add del">
          <ac:chgData name="Ryan Policheri" userId="7303d0affa24d542" providerId="LiveId" clId="{D236968B-A6C9-4C16-A08F-EDCB18F36164}" dt="2022-04-18T03:58:11.688" v="2195" actId="478"/>
          <ac:picMkLst>
            <pc:docMk/>
            <pc:sldMk cId="1692239238" sldId="362"/>
            <ac:picMk id="26" creationId="{2AB085EE-2EBE-43FF-ACE3-697373B722FC}"/>
          </ac:picMkLst>
        </pc:picChg>
        <pc:picChg chg="mod">
          <ac:chgData name="Ryan Policheri" userId="7303d0affa24d542" providerId="LiveId" clId="{D236968B-A6C9-4C16-A08F-EDCB18F36164}" dt="2022-04-18T03:59:01.985" v="2260" actId="1076"/>
          <ac:picMkLst>
            <pc:docMk/>
            <pc:sldMk cId="1692239238" sldId="362"/>
            <ac:picMk id="1030" creationId="{29C25CB2-E6B7-4CE2-8E12-066E087CA3E8}"/>
          </ac:picMkLst>
        </pc:picChg>
        <pc:picChg chg="mod">
          <ac:chgData name="Ryan Policheri" userId="7303d0affa24d542" providerId="LiveId" clId="{D236968B-A6C9-4C16-A08F-EDCB18F36164}" dt="2022-04-18T04:09:52.890" v="2503" actId="1076"/>
          <ac:picMkLst>
            <pc:docMk/>
            <pc:sldMk cId="1692239238" sldId="362"/>
            <ac:picMk id="1032" creationId="{D01061D9-68CF-4664-8684-CA7FCA3FF68E}"/>
          </ac:picMkLst>
        </pc:picChg>
        <pc:cxnChg chg="add mod">
          <ac:chgData name="Ryan Policheri" userId="7303d0affa24d542" providerId="LiveId" clId="{D236968B-A6C9-4C16-A08F-EDCB18F36164}" dt="2022-04-18T04:00:15.918" v="2276" actId="14100"/>
          <ac:cxnSpMkLst>
            <pc:docMk/>
            <pc:sldMk cId="1692239238" sldId="362"/>
            <ac:cxnSpMk id="14" creationId="{2A82C9CD-CC86-4BE0-8EE9-99C32854F6CC}"/>
          </ac:cxnSpMkLst>
        </pc:cxnChg>
        <pc:cxnChg chg="add del mod">
          <ac:chgData name="Ryan Policheri" userId="7303d0affa24d542" providerId="LiveId" clId="{D236968B-A6C9-4C16-A08F-EDCB18F36164}" dt="2022-04-18T03:49:27.101" v="2052" actId="478"/>
          <ac:cxnSpMkLst>
            <pc:docMk/>
            <pc:sldMk cId="1692239238" sldId="362"/>
            <ac:cxnSpMk id="15" creationId="{331E8A00-FD91-4E3E-94D6-B6E0956D9014}"/>
          </ac:cxnSpMkLst>
        </pc:cxnChg>
        <pc:cxnChg chg="del">
          <ac:chgData name="Ryan Policheri" userId="7303d0affa24d542" providerId="LiveId" clId="{D236968B-A6C9-4C16-A08F-EDCB18F36164}" dt="2022-04-18T03:44:23.605" v="2004" actId="478"/>
          <ac:cxnSpMkLst>
            <pc:docMk/>
            <pc:sldMk cId="1692239238" sldId="362"/>
            <ac:cxnSpMk id="22" creationId="{2F91FAD4-4A19-4F29-BF06-4901B0FC04E3}"/>
          </ac:cxnSpMkLst>
        </pc:cxnChg>
        <pc:cxnChg chg="del">
          <ac:chgData name="Ryan Policheri" userId="7303d0affa24d542" providerId="LiveId" clId="{D236968B-A6C9-4C16-A08F-EDCB18F36164}" dt="2022-04-18T03:44:22.717" v="2003" actId="478"/>
          <ac:cxnSpMkLst>
            <pc:docMk/>
            <pc:sldMk cId="1692239238" sldId="362"/>
            <ac:cxnSpMk id="29" creationId="{98CFE4C8-5742-48FC-9848-D4ED97C64BE0}"/>
          </ac:cxnSpMkLst>
        </pc:cxnChg>
        <pc:cxnChg chg="del">
          <ac:chgData name="Ryan Policheri" userId="7303d0affa24d542" providerId="LiveId" clId="{D236968B-A6C9-4C16-A08F-EDCB18F36164}" dt="2022-04-18T03:44:24.958" v="2005" actId="478"/>
          <ac:cxnSpMkLst>
            <pc:docMk/>
            <pc:sldMk cId="1692239238" sldId="362"/>
            <ac:cxnSpMk id="31" creationId="{C61785F8-D48E-41B9-9BB5-60718C6542CF}"/>
          </ac:cxnSpMkLst>
        </pc:cxnChg>
      </pc:sldChg>
      <pc:sldChg chg="add del">
        <pc:chgData name="Ryan Policheri" userId="7303d0affa24d542" providerId="LiveId" clId="{D236968B-A6C9-4C16-A08F-EDCB18F36164}" dt="2022-04-18T03:42:07.900" v="1891" actId="47"/>
        <pc:sldMkLst>
          <pc:docMk/>
          <pc:sldMk cId="3171965149" sldId="362"/>
        </pc:sldMkLst>
      </pc:sldChg>
      <pc:sldChg chg="add del">
        <pc:chgData name="Ryan Policheri" userId="7303d0affa24d542" providerId="LiveId" clId="{D236968B-A6C9-4C16-A08F-EDCB18F36164}" dt="2022-04-18T03:59:58.540" v="2268" actId="47"/>
        <pc:sldMkLst>
          <pc:docMk/>
          <pc:sldMk cId="1460505049" sldId="363"/>
        </pc:sldMkLst>
      </pc:sldChg>
      <pc:sldChg chg="addSp delSp modSp add mod modAnim">
        <pc:chgData name="Ryan Policheri" userId="7303d0affa24d542" providerId="LiveId" clId="{D236968B-A6C9-4C16-A08F-EDCB18F36164}" dt="2022-04-18T18:10:58.153" v="5592"/>
        <pc:sldMkLst>
          <pc:docMk/>
          <pc:sldMk cId="2162896810" sldId="363"/>
        </pc:sldMkLst>
        <pc:spChg chg="mod">
          <ac:chgData name="Ryan Policheri" userId="7303d0affa24d542" providerId="LiveId" clId="{D236968B-A6C9-4C16-A08F-EDCB18F36164}" dt="2022-04-18T04:11:18.476" v="2516" actId="1076"/>
          <ac:spMkLst>
            <pc:docMk/>
            <pc:sldMk cId="2162896810" sldId="363"/>
            <ac:spMk id="6" creationId="{F82692F7-1A8E-4E24-B5C9-8EDE529DC739}"/>
          </ac:spMkLst>
        </pc:spChg>
        <pc:spChg chg="del">
          <ac:chgData name="Ryan Policheri" userId="7303d0affa24d542" providerId="LiveId" clId="{D236968B-A6C9-4C16-A08F-EDCB18F36164}" dt="2022-04-18T04:01:45.622" v="2422" actId="478"/>
          <ac:spMkLst>
            <pc:docMk/>
            <pc:sldMk cId="2162896810" sldId="363"/>
            <ac:spMk id="27" creationId="{FDB49C55-0522-45DC-BDA6-CDCDCAA5FA46}"/>
          </ac:spMkLst>
        </pc:spChg>
        <pc:spChg chg="mod">
          <ac:chgData name="Ryan Policheri" userId="7303d0affa24d542" providerId="LiveId" clId="{D236968B-A6C9-4C16-A08F-EDCB18F36164}" dt="2022-04-18T04:11:18.476" v="2516" actId="1076"/>
          <ac:spMkLst>
            <pc:docMk/>
            <pc:sldMk cId="2162896810" sldId="363"/>
            <ac:spMk id="32" creationId="{120BB098-7517-4C47-BDD1-891480EC6BF2}"/>
          </ac:spMkLst>
        </pc:spChg>
        <pc:picChg chg="add mod">
          <ac:chgData name="Ryan Policheri" userId="7303d0affa24d542" providerId="LiveId" clId="{D236968B-A6C9-4C16-A08F-EDCB18F36164}" dt="2022-04-18T04:11:18.476" v="2516" actId="1076"/>
          <ac:picMkLst>
            <pc:docMk/>
            <pc:sldMk cId="2162896810" sldId="363"/>
            <ac:picMk id="7" creationId="{07CE948F-762C-45F3-AFBE-D73AFC68BF12}"/>
          </ac:picMkLst>
        </pc:picChg>
        <pc:picChg chg="add mod">
          <ac:chgData name="Ryan Policheri" userId="7303d0affa24d542" providerId="LiveId" clId="{D236968B-A6C9-4C16-A08F-EDCB18F36164}" dt="2022-04-18T18:10:36.393" v="5588" actId="1076"/>
          <ac:picMkLst>
            <pc:docMk/>
            <pc:sldMk cId="2162896810" sldId="363"/>
            <ac:picMk id="17" creationId="{3BE4C378-9DF7-41A1-B2B5-526D4B56B21C}"/>
          </ac:picMkLst>
        </pc:picChg>
        <pc:picChg chg="mod">
          <ac:chgData name="Ryan Policheri" userId="7303d0affa24d542" providerId="LiveId" clId="{D236968B-A6C9-4C16-A08F-EDCB18F36164}" dt="2022-04-18T04:11:18.476" v="2516" actId="1076"/>
          <ac:picMkLst>
            <pc:docMk/>
            <pc:sldMk cId="2162896810" sldId="363"/>
            <ac:picMk id="18" creationId="{81BAD4F6-C834-434C-90A5-192380D5126F}"/>
          </ac:picMkLst>
        </pc:picChg>
        <pc:picChg chg="add mod">
          <ac:chgData name="Ryan Policheri" userId="7303d0affa24d542" providerId="LiveId" clId="{D236968B-A6C9-4C16-A08F-EDCB18F36164}" dt="2022-04-18T04:20:29.333" v="2524" actId="1076"/>
          <ac:picMkLst>
            <pc:docMk/>
            <pc:sldMk cId="2162896810" sldId="363"/>
            <ac:picMk id="19" creationId="{F4BB93A2-A659-40E7-B3E6-BCD97AE5F8BC}"/>
          </ac:picMkLst>
        </pc:picChg>
        <pc:picChg chg="del mod">
          <ac:chgData name="Ryan Policheri" userId="7303d0affa24d542" providerId="LiveId" clId="{D236968B-A6C9-4C16-A08F-EDCB18F36164}" dt="2022-04-18T04:06:56.723" v="2494" actId="478"/>
          <ac:picMkLst>
            <pc:docMk/>
            <pc:sldMk cId="2162896810" sldId="363"/>
            <ac:picMk id="21" creationId="{F66D5C3D-742C-4962-B241-0ECEBE64E3A9}"/>
          </ac:picMkLst>
        </pc:picChg>
        <pc:picChg chg="mod">
          <ac:chgData name="Ryan Policheri" userId="7303d0affa24d542" providerId="LiveId" clId="{D236968B-A6C9-4C16-A08F-EDCB18F36164}" dt="2022-04-18T04:11:18.476" v="2516" actId="1076"/>
          <ac:picMkLst>
            <pc:docMk/>
            <pc:sldMk cId="2162896810" sldId="363"/>
            <ac:picMk id="24" creationId="{1F57F15D-0527-48F7-B321-2E60C8B1AC22}"/>
          </ac:picMkLst>
        </pc:picChg>
        <pc:picChg chg="mod">
          <ac:chgData name="Ryan Policheri" userId="7303d0affa24d542" providerId="LiveId" clId="{D236968B-A6C9-4C16-A08F-EDCB18F36164}" dt="2022-04-18T04:11:18.476" v="2516" actId="1076"/>
          <ac:picMkLst>
            <pc:docMk/>
            <pc:sldMk cId="2162896810" sldId="363"/>
            <ac:picMk id="1030" creationId="{29C25CB2-E6B7-4CE2-8E12-066E087CA3E8}"/>
          </ac:picMkLst>
        </pc:picChg>
        <pc:picChg chg="del mod">
          <ac:chgData name="Ryan Policheri" userId="7303d0affa24d542" providerId="LiveId" clId="{D236968B-A6C9-4C16-A08F-EDCB18F36164}" dt="2022-04-18T04:01:47.781" v="2424" actId="478"/>
          <ac:picMkLst>
            <pc:docMk/>
            <pc:sldMk cId="2162896810" sldId="363"/>
            <ac:picMk id="1032" creationId="{D01061D9-68CF-4664-8684-CA7FCA3FF68E}"/>
          </ac:picMkLst>
        </pc:picChg>
        <pc:cxnChg chg="mod">
          <ac:chgData name="Ryan Policheri" userId="7303d0affa24d542" providerId="LiveId" clId="{D236968B-A6C9-4C16-A08F-EDCB18F36164}" dt="2022-04-18T04:11:18.476" v="2516" actId="1076"/>
          <ac:cxnSpMkLst>
            <pc:docMk/>
            <pc:sldMk cId="2162896810" sldId="363"/>
            <ac:cxnSpMk id="14" creationId="{2A82C9CD-CC86-4BE0-8EE9-99C32854F6CC}"/>
          </ac:cxnSpMkLst>
        </pc:cxnChg>
      </pc:sldChg>
      <pc:sldChg chg="addSp delSp modSp add mod modAnim">
        <pc:chgData name="Ryan Policheri" userId="7303d0affa24d542" providerId="LiveId" clId="{D236968B-A6C9-4C16-A08F-EDCB18F36164}" dt="2022-04-18T18:02:52.902" v="5539"/>
        <pc:sldMkLst>
          <pc:docMk/>
          <pc:sldMk cId="651400358" sldId="364"/>
        </pc:sldMkLst>
        <pc:spChg chg="mod">
          <ac:chgData name="Ryan Policheri" userId="7303d0affa24d542" providerId="LiveId" clId="{D236968B-A6C9-4C16-A08F-EDCB18F36164}" dt="2022-04-18T04:04:25.435" v="2482" actId="20577"/>
          <ac:spMkLst>
            <pc:docMk/>
            <pc:sldMk cId="651400358" sldId="364"/>
            <ac:spMk id="7" creationId="{4020615D-A543-4487-88C5-C137E579EA0C}"/>
          </ac:spMkLst>
        </pc:spChg>
        <pc:spChg chg="del">
          <ac:chgData name="Ryan Policheri" userId="7303d0affa24d542" providerId="LiveId" clId="{D236968B-A6C9-4C16-A08F-EDCB18F36164}" dt="2022-04-18T04:04:29.861" v="2485" actId="478"/>
          <ac:spMkLst>
            <pc:docMk/>
            <pc:sldMk cId="651400358" sldId="364"/>
            <ac:spMk id="11" creationId="{E2F0DA46-B650-4841-9BFB-80240874A434}"/>
          </ac:spMkLst>
        </pc:spChg>
        <pc:picChg chg="add mod">
          <ac:chgData name="Ryan Policheri" userId="7303d0affa24d542" providerId="LiveId" clId="{D236968B-A6C9-4C16-A08F-EDCB18F36164}" dt="2022-04-18T04:05:57.646" v="2492" actId="1076"/>
          <ac:picMkLst>
            <pc:docMk/>
            <pc:sldMk cId="651400358" sldId="364"/>
            <ac:picMk id="4" creationId="{30A96A79-6AE7-4FDC-98E8-03E3657D7069}"/>
          </ac:picMkLst>
        </pc:picChg>
        <pc:picChg chg="add mod">
          <ac:chgData name="Ryan Policheri" userId="7303d0affa24d542" providerId="LiveId" clId="{D236968B-A6C9-4C16-A08F-EDCB18F36164}" dt="2022-04-18T04:06:03.435" v="2493" actId="1076"/>
          <ac:picMkLst>
            <pc:docMk/>
            <pc:sldMk cId="651400358" sldId="364"/>
            <ac:picMk id="6" creationId="{7B0E7857-D92B-4678-A14E-A231573E6B4E}"/>
          </ac:picMkLst>
        </pc:picChg>
        <pc:picChg chg="del">
          <ac:chgData name="Ryan Policheri" userId="7303d0affa24d542" providerId="LiveId" clId="{D236968B-A6C9-4C16-A08F-EDCB18F36164}" dt="2022-04-18T04:04:27.244" v="2483" actId="478"/>
          <ac:picMkLst>
            <pc:docMk/>
            <pc:sldMk cId="651400358" sldId="364"/>
            <ac:picMk id="9" creationId="{55A0524E-B4EF-4D10-977C-32353C6F6727}"/>
          </ac:picMkLst>
        </pc:picChg>
      </pc:sldChg>
      <pc:sldChg chg="addSp delSp modSp add mod">
        <pc:chgData name="Ryan Policheri" userId="7303d0affa24d542" providerId="LiveId" clId="{D236968B-A6C9-4C16-A08F-EDCB18F36164}" dt="2022-04-18T04:29:03.319" v="2591" actId="1076"/>
        <pc:sldMkLst>
          <pc:docMk/>
          <pc:sldMk cId="2025067564" sldId="365"/>
        </pc:sldMkLst>
        <pc:spChg chg="mod">
          <ac:chgData name="Ryan Policheri" userId="7303d0affa24d542" providerId="LiveId" clId="{D236968B-A6C9-4C16-A08F-EDCB18F36164}" dt="2022-04-18T04:28:41.015" v="2572" actId="20577"/>
          <ac:spMkLst>
            <pc:docMk/>
            <pc:sldMk cId="2025067564" sldId="365"/>
            <ac:spMk id="4" creationId="{2B7C20C6-698F-4A52-B5AD-CA8155EBD668}"/>
          </ac:spMkLst>
        </pc:spChg>
        <pc:spChg chg="del mod">
          <ac:chgData name="Ryan Policheri" userId="7303d0affa24d542" providerId="LiveId" clId="{D236968B-A6C9-4C16-A08F-EDCB18F36164}" dt="2022-04-18T04:28:48.780" v="2581" actId="478"/>
          <ac:spMkLst>
            <pc:docMk/>
            <pc:sldMk cId="2025067564" sldId="365"/>
            <ac:spMk id="6" creationId="{F82692F7-1A8E-4E24-B5C9-8EDE529DC739}"/>
          </ac:spMkLst>
        </pc:spChg>
        <pc:spChg chg="del mod">
          <ac:chgData name="Ryan Policheri" userId="7303d0affa24d542" providerId="LiveId" clId="{D236968B-A6C9-4C16-A08F-EDCB18F36164}" dt="2022-04-18T04:28:46.568" v="2578" actId="478"/>
          <ac:spMkLst>
            <pc:docMk/>
            <pc:sldMk cId="2025067564" sldId="365"/>
            <ac:spMk id="32" creationId="{120BB098-7517-4C47-BDD1-891480EC6BF2}"/>
          </ac:spMkLst>
        </pc:spChg>
        <pc:picChg chg="add mod">
          <ac:chgData name="Ryan Policheri" userId="7303d0affa24d542" providerId="LiveId" clId="{D236968B-A6C9-4C16-A08F-EDCB18F36164}" dt="2022-04-18T04:29:03.319" v="2591" actId="1076"/>
          <ac:picMkLst>
            <pc:docMk/>
            <pc:sldMk cId="2025067564" sldId="365"/>
            <ac:picMk id="5" creationId="{7B6A4A3A-C348-4E57-94C2-5B06F401E3AE}"/>
          </ac:picMkLst>
        </pc:picChg>
        <pc:picChg chg="del">
          <ac:chgData name="Ryan Policheri" userId="7303d0affa24d542" providerId="LiveId" clId="{D236968B-A6C9-4C16-A08F-EDCB18F36164}" dt="2022-04-18T04:28:43.031" v="2573" actId="478"/>
          <ac:picMkLst>
            <pc:docMk/>
            <pc:sldMk cId="2025067564" sldId="365"/>
            <ac:picMk id="7" creationId="{07CE948F-762C-45F3-AFBE-D73AFC68BF12}"/>
          </ac:picMkLst>
        </pc:picChg>
        <pc:picChg chg="del">
          <ac:chgData name="Ryan Policheri" userId="7303d0affa24d542" providerId="LiveId" clId="{D236968B-A6C9-4C16-A08F-EDCB18F36164}" dt="2022-04-18T04:28:49.448" v="2582" actId="478"/>
          <ac:picMkLst>
            <pc:docMk/>
            <pc:sldMk cId="2025067564" sldId="365"/>
            <ac:picMk id="17" creationId="{3BE4C378-9DF7-41A1-B2B5-526D4B56B21C}"/>
          </ac:picMkLst>
        </pc:picChg>
        <pc:picChg chg="del">
          <ac:chgData name="Ryan Policheri" userId="7303d0affa24d542" providerId="LiveId" clId="{D236968B-A6C9-4C16-A08F-EDCB18F36164}" dt="2022-04-18T04:28:43.582" v="2574" actId="478"/>
          <ac:picMkLst>
            <pc:docMk/>
            <pc:sldMk cId="2025067564" sldId="365"/>
            <ac:picMk id="18" creationId="{81BAD4F6-C834-434C-90A5-192380D5126F}"/>
          </ac:picMkLst>
        </pc:picChg>
        <pc:picChg chg="del">
          <ac:chgData name="Ryan Policheri" userId="7303d0affa24d542" providerId="LiveId" clId="{D236968B-A6C9-4C16-A08F-EDCB18F36164}" dt="2022-04-18T04:28:50.758" v="2583" actId="478"/>
          <ac:picMkLst>
            <pc:docMk/>
            <pc:sldMk cId="2025067564" sldId="365"/>
            <ac:picMk id="19" creationId="{F4BB93A2-A659-40E7-B3E6-BCD97AE5F8BC}"/>
          </ac:picMkLst>
        </pc:picChg>
        <pc:picChg chg="del">
          <ac:chgData name="Ryan Policheri" userId="7303d0affa24d542" providerId="LiveId" clId="{D236968B-A6C9-4C16-A08F-EDCB18F36164}" dt="2022-04-18T04:28:44.239" v="2575" actId="478"/>
          <ac:picMkLst>
            <pc:docMk/>
            <pc:sldMk cId="2025067564" sldId="365"/>
            <ac:picMk id="24" creationId="{1F57F15D-0527-48F7-B321-2E60C8B1AC22}"/>
          </ac:picMkLst>
        </pc:picChg>
        <pc:picChg chg="del">
          <ac:chgData name="Ryan Policheri" userId="7303d0affa24d542" providerId="LiveId" clId="{D236968B-A6C9-4C16-A08F-EDCB18F36164}" dt="2022-04-18T04:28:44.917" v="2576" actId="478"/>
          <ac:picMkLst>
            <pc:docMk/>
            <pc:sldMk cId="2025067564" sldId="365"/>
            <ac:picMk id="1030" creationId="{29C25CB2-E6B7-4CE2-8E12-066E087CA3E8}"/>
          </ac:picMkLst>
        </pc:picChg>
        <pc:cxnChg chg="del">
          <ac:chgData name="Ryan Policheri" userId="7303d0affa24d542" providerId="LiveId" clId="{D236968B-A6C9-4C16-A08F-EDCB18F36164}" dt="2022-04-18T04:28:47.463" v="2579" actId="478"/>
          <ac:cxnSpMkLst>
            <pc:docMk/>
            <pc:sldMk cId="2025067564" sldId="365"/>
            <ac:cxnSpMk id="14" creationId="{2A82C9CD-CC86-4BE0-8EE9-99C32854F6CC}"/>
          </ac:cxnSpMkLst>
        </pc:cxnChg>
      </pc:sldChg>
      <pc:sldChg chg="addSp delSp modSp add mod modAnim">
        <pc:chgData name="Ryan Policheri" userId="7303d0affa24d542" providerId="LiveId" clId="{D236968B-A6C9-4C16-A08F-EDCB18F36164}" dt="2022-04-18T04:37:35.158" v="3022" actId="20577"/>
        <pc:sldMkLst>
          <pc:docMk/>
          <pc:sldMk cId="999970881" sldId="366"/>
        </pc:sldMkLst>
        <pc:spChg chg="mod">
          <ac:chgData name="Ryan Policheri" userId="7303d0affa24d542" providerId="LiveId" clId="{D236968B-A6C9-4C16-A08F-EDCB18F36164}" dt="2022-04-18T04:35:25.205" v="2879" actId="20577"/>
          <ac:spMkLst>
            <pc:docMk/>
            <pc:sldMk cId="999970881" sldId="366"/>
            <ac:spMk id="4" creationId="{2B7C20C6-698F-4A52-B5AD-CA8155EBD668}"/>
          </ac:spMkLst>
        </pc:spChg>
        <pc:spChg chg="add mod">
          <ac:chgData name="Ryan Policheri" userId="7303d0affa24d542" providerId="LiveId" clId="{D236968B-A6C9-4C16-A08F-EDCB18F36164}" dt="2022-04-18T04:37:35.158" v="3022" actId="20577"/>
          <ac:spMkLst>
            <pc:docMk/>
            <pc:sldMk cId="999970881" sldId="366"/>
            <ac:spMk id="6" creationId="{53ED5140-F5E6-445B-B90E-70586D074DB6}"/>
          </ac:spMkLst>
        </pc:spChg>
        <pc:picChg chg="del">
          <ac:chgData name="Ryan Policheri" userId="7303d0affa24d542" providerId="LiveId" clId="{D236968B-A6C9-4C16-A08F-EDCB18F36164}" dt="2022-04-18T04:29:52.854" v="2593" actId="478"/>
          <ac:picMkLst>
            <pc:docMk/>
            <pc:sldMk cId="999970881" sldId="366"/>
            <ac:picMk id="5" creationId="{7B6A4A3A-C348-4E57-94C2-5B06F401E3AE}"/>
          </ac:picMkLst>
        </pc:picChg>
      </pc:sldChg>
      <pc:sldChg chg="addSp delSp modSp add mod modAnim">
        <pc:chgData name="Ryan Policheri" userId="7303d0affa24d542" providerId="LiveId" clId="{D236968B-A6C9-4C16-A08F-EDCB18F36164}" dt="2022-04-18T18:12:54.075" v="5598" actId="27636"/>
        <pc:sldMkLst>
          <pc:docMk/>
          <pc:sldMk cId="3858534036" sldId="367"/>
        </pc:sldMkLst>
        <pc:spChg chg="add del mod">
          <ac:chgData name="Ryan Policheri" userId="7303d0affa24d542" providerId="LiveId" clId="{D236968B-A6C9-4C16-A08F-EDCB18F36164}" dt="2022-04-18T04:43:49.275" v="3414"/>
          <ac:spMkLst>
            <pc:docMk/>
            <pc:sldMk cId="3858534036" sldId="367"/>
            <ac:spMk id="3" creationId="{71B3A0CD-BAB1-4D2C-ACC2-4AA93AFFEEA9}"/>
          </ac:spMkLst>
        </pc:spChg>
        <pc:spChg chg="mod">
          <ac:chgData name="Ryan Policheri" userId="7303d0affa24d542" providerId="LiveId" clId="{D236968B-A6C9-4C16-A08F-EDCB18F36164}" dt="2022-04-18T04:37:52.220" v="3047" actId="20577"/>
          <ac:spMkLst>
            <pc:docMk/>
            <pc:sldMk cId="3858534036" sldId="367"/>
            <ac:spMk id="4" creationId="{2B7C20C6-698F-4A52-B5AD-CA8155EBD668}"/>
          </ac:spMkLst>
        </pc:spChg>
        <pc:spChg chg="mod">
          <ac:chgData name="Ryan Policheri" userId="7303d0affa24d542" providerId="LiveId" clId="{D236968B-A6C9-4C16-A08F-EDCB18F36164}" dt="2022-04-18T18:12:54.075" v="5598" actId="27636"/>
          <ac:spMkLst>
            <pc:docMk/>
            <pc:sldMk cId="3858534036" sldId="367"/>
            <ac:spMk id="6" creationId="{53ED5140-F5E6-445B-B90E-70586D074DB6}"/>
          </ac:spMkLst>
        </pc:spChg>
        <pc:spChg chg="add del mod">
          <ac:chgData name="Ryan Policheri" userId="7303d0affa24d542" providerId="LiveId" clId="{D236968B-A6C9-4C16-A08F-EDCB18F36164}" dt="2022-04-18T04:47:53.300" v="3740" actId="478"/>
          <ac:spMkLst>
            <pc:docMk/>
            <pc:sldMk cId="3858534036" sldId="367"/>
            <ac:spMk id="9" creationId="{BD2E0656-8880-4216-8453-7B2EAC1EB53B}"/>
          </ac:spMkLst>
        </pc:spChg>
        <pc:spChg chg="add mod">
          <ac:chgData name="Ryan Policheri" userId="7303d0affa24d542" providerId="LiveId" clId="{D236968B-A6C9-4C16-A08F-EDCB18F36164}" dt="2022-04-18T04:49:07.813" v="3757" actId="1076"/>
          <ac:spMkLst>
            <pc:docMk/>
            <pc:sldMk cId="3858534036" sldId="367"/>
            <ac:spMk id="10" creationId="{4A60014E-E6B7-48D8-8EC5-1A3D2B63BB2D}"/>
          </ac:spMkLst>
        </pc:spChg>
        <pc:spChg chg="add mod">
          <ac:chgData name="Ryan Policheri" userId="7303d0affa24d542" providerId="LiveId" clId="{D236968B-A6C9-4C16-A08F-EDCB18F36164}" dt="2022-04-18T04:49:44.165" v="3760" actId="1582"/>
          <ac:spMkLst>
            <pc:docMk/>
            <pc:sldMk cId="3858534036" sldId="367"/>
            <ac:spMk id="11" creationId="{08FAE054-5EC0-4306-B76E-956C7F1B4261}"/>
          </ac:spMkLst>
        </pc:spChg>
        <pc:spChg chg="add mod">
          <ac:chgData name="Ryan Policheri" userId="7303d0affa24d542" providerId="LiveId" clId="{D236968B-A6C9-4C16-A08F-EDCB18F36164}" dt="2022-04-18T04:50:04.715" v="3789" actId="20577"/>
          <ac:spMkLst>
            <pc:docMk/>
            <pc:sldMk cId="3858534036" sldId="367"/>
            <ac:spMk id="12" creationId="{6C39B8C4-B7B7-49A6-B14E-1342C9249314}"/>
          </ac:spMkLst>
        </pc:spChg>
        <pc:spChg chg="add del">
          <ac:chgData name="Ryan Policheri" userId="7303d0affa24d542" providerId="LiveId" clId="{D236968B-A6C9-4C16-A08F-EDCB18F36164}" dt="2022-04-18T04:50:36.900" v="3791" actId="478"/>
          <ac:spMkLst>
            <pc:docMk/>
            <pc:sldMk cId="3858534036" sldId="367"/>
            <ac:spMk id="13" creationId="{959957F0-6003-445D-859F-14A234649602}"/>
          </ac:spMkLst>
        </pc:spChg>
        <pc:spChg chg="add mod">
          <ac:chgData name="Ryan Policheri" userId="7303d0affa24d542" providerId="LiveId" clId="{D236968B-A6C9-4C16-A08F-EDCB18F36164}" dt="2022-04-18T04:50:57.171" v="3794" actId="1582"/>
          <ac:spMkLst>
            <pc:docMk/>
            <pc:sldMk cId="3858534036" sldId="367"/>
            <ac:spMk id="14" creationId="{9CC50B62-60C7-4CE3-81E6-B3E27F643319}"/>
          </ac:spMkLst>
        </pc:spChg>
        <pc:spChg chg="add mod">
          <ac:chgData name="Ryan Policheri" userId="7303d0affa24d542" providerId="LiveId" clId="{D236968B-A6C9-4C16-A08F-EDCB18F36164}" dt="2022-04-18T04:51:11.166" v="3799" actId="1076"/>
          <ac:spMkLst>
            <pc:docMk/>
            <pc:sldMk cId="3858534036" sldId="367"/>
            <ac:spMk id="15" creationId="{1DB24CC9-06C8-4B41-AE26-E500F9430DFB}"/>
          </ac:spMkLst>
        </pc:spChg>
        <pc:picChg chg="add del mod">
          <ac:chgData name="Ryan Policheri" userId="7303d0affa24d542" providerId="LiveId" clId="{D236968B-A6C9-4C16-A08F-EDCB18F36164}" dt="2022-04-18T04:44:26.239" v="3423" actId="21"/>
          <ac:picMkLst>
            <pc:docMk/>
            <pc:sldMk cId="3858534036" sldId="367"/>
            <ac:picMk id="5" creationId="{35CAB25A-7413-4A49-9A0A-4EFFF52C6CAE}"/>
          </ac:picMkLst>
        </pc:picChg>
        <pc:picChg chg="add del mod">
          <ac:chgData name="Ryan Policheri" userId="7303d0affa24d542" providerId="LiveId" clId="{D236968B-A6C9-4C16-A08F-EDCB18F36164}" dt="2022-04-18T04:44:26.239" v="3423" actId="21"/>
          <ac:picMkLst>
            <pc:docMk/>
            <pc:sldMk cId="3858534036" sldId="367"/>
            <ac:picMk id="7" creationId="{05986DEE-614E-4BA0-B630-9339AEA55162}"/>
          </ac:picMkLst>
        </pc:picChg>
        <pc:picChg chg="add del mod">
          <ac:chgData name="Ryan Policheri" userId="7303d0affa24d542" providerId="LiveId" clId="{D236968B-A6C9-4C16-A08F-EDCB18F36164}" dt="2022-04-18T04:44:26.239" v="3423" actId="21"/>
          <ac:picMkLst>
            <pc:docMk/>
            <pc:sldMk cId="3858534036" sldId="367"/>
            <ac:picMk id="8" creationId="{B787093F-D42C-40FE-A1ED-48B144DE0760}"/>
          </ac:picMkLst>
        </pc:picChg>
      </pc:sldChg>
      <pc:sldChg chg="addSp delSp modSp add mod delAnim">
        <pc:chgData name="Ryan Policheri" userId="7303d0affa24d542" providerId="LiveId" clId="{D236968B-A6C9-4C16-A08F-EDCB18F36164}" dt="2022-04-18T04:53:42.674" v="3853" actId="1076"/>
        <pc:sldMkLst>
          <pc:docMk/>
          <pc:sldMk cId="4125186323" sldId="368"/>
        </pc:sldMkLst>
        <pc:spChg chg="add del mod">
          <ac:chgData name="Ryan Policheri" userId="7303d0affa24d542" providerId="LiveId" clId="{D236968B-A6C9-4C16-A08F-EDCB18F36164}" dt="2022-04-18T04:51:48.124" v="3802" actId="478"/>
          <ac:spMkLst>
            <pc:docMk/>
            <pc:sldMk cId="4125186323" sldId="368"/>
            <ac:spMk id="5" creationId="{A6363CD7-B766-4B3D-9937-844EA4B084C9}"/>
          </ac:spMkLst>
        </pc:spChg>
        <pc:spChg chg="del">
          <ac:chgData name="Ryan Policheri" userId="7303d0affa24d542" providerId="LiveId" clId="{D236968B-A6C9-4C16-A08F-EDCB18F36164}" dt="2022-04-18T04:51:45.514" v="3801" actId="478"/>
          <ac:spMkLst>
            <pc:docMk/>
            <pc:sldMk cId="4125186323" sldId="368"/>
            <ac:spMk id="6" creationId="{53ED5140-F5E6-445B-B90E-70586D074DB6}"/>
          </ac:spMkLst>
        </pc:spChg>
        <pc:spChg chg="add mod">
          <ac:chgData name="Ryan Policheri" userId="7303d0affa24d542" providerId="LiveId" clId="{D236968B-A6C9-4C16-A08F-EDCB18F36164}" dt="2022-04-18T04:53:26.915" v="3848" actId="1076"/>
          <ac:spMkLst>
            <pc:docMk/>
            <pc:sldMk cId="4125186323" sldId="368"/>
            <ac:spMk id="9" creationId="{F71337B0-922C-4D63-8261-DA4B475A8B46}"/>
          </ac:spMkLst>
        </pc:spChg>
        <pc:spChg chg="del">
          <ac:chgData name="Ryan Policheri" userId="7303d0affa24d542" providerId="LiveId" clId="{D236968B-A6C9-4C16-A08F-EDCB18F36164}" dt="2022-04-18T04:51:52.348" v="3803" actId="478"/>
          <ac:spMkLst>
            <pc:docMk/>
            <pc:sldMk cId="4125186323" sldId="368"/>
            <ac:spMk id="10" creationId="{4A60014E-E6B7-48D8-8EC5-1A3D2B63BB2D}"/>
          </ac:spMkLst>
        </pc:spChg>
        <pc:spChg chg="del">
          <ac:chgData name="Ryan Policheri" userId="7303d0affa24d542" providerId="LiveId" clId="{D236968B-A6C9-4C16-A08F-EDCB18F36164}" dt="2022-04-18T04:51:52.348" v="3803" actId="478"/>
          <ac:spMkLst>
            <pc:docMk/>
            <pc:sldMk cId="4125186323" sldId="368"/>
            <ac:spMk id="11" creationId="{08FAE054-5EC0-4306-B76E-956C7F1B4261}"/>
          </ac:spMkLst>
        </pc:spChg>
        <pc:spChg chg="del">
          <ac:chgData name="Ryan Policheri" userId="7303d0affa24d542" providerId="LiveId" clId="{D236968B-A6C9-4C16-A08F-EDCB18F36164}" dt="2022-04-18T04:51:52.348" v="3803" actId="478"/>
          <ac:spMkLst>
            <pc:docMk/>
            <pc:sldMk cId="4125186323" sldId="368"/>
            <ac:spMk id="12" creationId="{6C39B8C4-B7B7-49A6-B14E-1342C9249314}"/>
          </ac:spMkLst>
        </pc:spChg>
        <pc:spChg chg="del">
          <ac:chgData name="Ryan Policheri" userId="7303d0affa24d542" providerId="LiveId" clId="{D236968B-A6C9-4C16-A08F-EDCB18F36164}" dt="2022-04-18T04:51:52.348" v="3803" actId="478"/>
          <ac:spMkLst>
            <pc:docMk/>
            <pc:sldMk cId="4125186323" sldId="368"/>
            <ac:spMk id="14" creationId="{9CC50B62-60C7-4CE3-81E6-B3E27F643319}"/>
          </ac:spMkLst>
        </pc:spChg>
        <pc:spChg chg="del">
          <ac:chgData name="Ryan Policheri" userId="7303d0affa24d542" providerId="LiveId" clId="{D236968B-A6C9-4C16-A08F-EDCB18F36164}" dt="2022-04-18T04:51:52.348" v="3803" actId="478"/>
          <ac:spMkLst>
            <pc:docMk/>
            <pc:sldMk cId="4125186323" sldId="368"/>
            <ac:spMk id="15" creationId="{1DB24CC9-06C8-4B41-AE26-E500F9430DFB}"/>
          </ac:spMkLst>
        </pc:spChg>
        <pc:spChg chg="add mod">
          <ac:chgData name="Ryan Policheri" userId="7303d0affa24d542" providerId="LiveId" clId="{D236968B-A6C9-4C16-A08F-EDCB18F36164}" dt="2022-04-18T04:53:33.482" v="3849" actId="1076"/>
          <ac:spMkLst>
            <pc:docMk/>
            <pc:sldMk cId="4125186323" sldId="368"/>
            <ac:spMk id="20" creationId="{8A0DCDB4-3B6C-4239-BF87-7B310D3F668D}"/>
          </ac:spMkLst>
        </pc:spChg>
        <pc:picChg chg="add mod">
          <ac:chgData name="Ryan Policheri" userId="7303d0affa24d542" providerId="LiveId" clId="{D236968B-A6C9-4C16-A08F-EDCB18F36164}" dt="2022-04-18T04:53:38.242" v="3851" actId="1076"/>
          <ac:picMkLst>
            <pc:docMk/>
            <pc:sldMk cId="4125186323" sldId="368"/>
            <ac:picMk id="8" creationId="{9D6ED33D-00AA-4730-8BEF-67467291EF53}"/>
          </ac:picMkLst>
        </pc:picChg>
        <pc:picChg chg="add mod">
          <ac:chgData name="Ryan Policheri" userId="7303d0affa24d542" providerId="LiveId" clId="{D236968B-A6C9-4C16-A08F-EDCB18F36164}" dt="2022-04-18T04:52:37.261" v="3818" actId="1076"/>
          <ac:picMkLst>
            <pc:docMk/>
            <pc:sldMk cId="4125186323" sldId="368"/>
            <ac:picMk id="16" creationId="{CB343BEA-FF11-4A85-85EF-13CD8A2A0A92}"/>
          </ac:picMkLst>
        </pc:picChg>
        <pc:picChg chg="add mod">
          <ac:chgData name="Ryan Policheri" userId="7303d0affa24d542" providerId="LiveId" clId="{D236968B-A6C9-4C16-A08F-EDCB18F36164}" dt="2022-04-18T04:53:26.915" v="3848" actId="1076"/>
          <ac:picMkLst>
            <pc:docMk/>
            <pc:sldMk cId="4125186323" sldId="368"/>
            <ac:picMk id="17" creationId="{0627EB1B-571D-45EA-A15D-C57CB5DF83C2}"/>
          </ac:picMkLst>
        </pc:picChg>
        <pc:picChg chg="add mod">
          <ac:chgData name="Ryan Policheri" userId="7303d0affa24d542" providerId="LiveId" clId="{D236968B-A6C9-4C16-A08F-EDCB18F36164}" dt="2022-04-18T04:53:35.501" v="3850" actId="1076"/>
          <ac:picMkLst>
            <pc:docMk/>
            <pc:sldMk cId="4125186323" sldId="368"/>
            <ac:picMk id="18" creationId="{41E8EC85-6848-463E-903D-D86517977A1E}"/>
          </ac:picMkLst>
        </pc:picChg>
        <pc:picChg chg="add mod">
          <ac:chgData name="Ryan Policheri" userId="7303d0affa24d542" providerId="LiveId" clId="{D236968B-A6C9-4C16-A08F-EDCB18F36164}" dt="2022-04-18T04:53:33.482" v="3849" actId="1076"/>
          <ac:picMkLst>
            <pc:docMk/>
            <pc:sldMk cId="4125186323" sldId="368"/>
            <ac:picMk id="19" creationId="{FA680088-05F9-4BE8-B510-103535F29B1D}"/>
          </ac:picMkLst>
        </pc:picChg>
        <pc:picChg chg="add mod">
          <ac:chgData name="Ryan Policheri" userId="7303d0affa24d542" providerId="LiveId" clId="{D236968B-A6C9-4C16-A08F-EDCB18F36164}" dt="2022-04-18T04:53:42.674" v="3853" actId="1076"/>
          <ac:picMkLst>
            <pc:docMk/>
            <pc:sldMk cId="4125186323" sldId="368"/>
            <ac:picMk id="21" creationId="{72DE8E1F-AB3D-4249-BBFE-8F81E68368F8}"/>
          </ac:picMkLst>
        </pc:picChg>
      </pc:sldChg>
      <pc:sldChg chg="modSp add mod ord modAnim">
        <pc:chgData name="Ryan Policheri" userId="7303d0affa24d542" providerId="LiveId" clId="{D236968B-A6C9-4C16-A08F-EDCB18F36164}" dt="2022-04-18T18:14:48.183" v="5759" actId="20577"/>
        <pc:sldMkLst>
          <pc:docMk/>
          <pc:sldMk cId="971619834" sldId="369"/>
        </pc:sldMkLst>
        <pc:spChg chg="mod">
          <ac:chgData name="Ryan Policheri" userId="7303d0affa24d542" providerId="LiveId" clId="{D236968B-A6C9-4C16-A08F-EDCB18F36164}" dt="2022-04-18T04:54:33.988" v="3873" actId="20577"/>
          <ac:spMkLst>
            <pc:docMk/>
            <pc:sldMk cId="971619834" sldId="369"/>
            <ac:spMk id="4" creationId="{2B7C20C6-698F-4A52-B5AD-CA8155EBD668}"/>
          </ac:spMkLst>
        </pc:spChg>
        <pc:spChg chg="mod">
          <ac:chgData name="Ryan Policheri" userId="7303d0affa24d542" providerId="LiveId" clId="{D236968B-A6C9-4C16-A08F-EDCB18F36164}" dt="2022-04-18T18:14:48.183" v="5759" actId="20577"/>
          <ac:spMkLst>
            <pc:docMk/>
            <pc:sldMk cId="971619834" sldId="369"/>
            <ac:spMk id="6" creationId="{53ED5140-F5E6-445B-B90E-70586D074DB6}"/>
          </ac:spMkLst>
        </pc:spChg>
      </pc:sldChg>
      <pc:sldChg chg="add del">
        <pc:chgData name="Ryan Policheri" userId="7303d0affa24d542" providerId="LiveId" clId="{D236968B-A6C9-4C16-A08F-EDCB18F36164}" dt="2022-04-18T04:53:59.009" v="3855" actId="47"/>
        <pc:sldMkLst>
          <pc:docMk/>
          <pc:sldMk cId="1083136688" sldId="369"/>
        </pc:sldMkLst>
      </pc:sldChg>
      <pc:sldChg chg="add del">
        <pc:chgData name="Ryan Policheri" userId="7303d0affa24d542" providerId="LiveId" clId="{D236968B-A6C9-4C16-A08F-EDCB18F36164}" dt="2022-04-18T04:54:21.452" v="3857" actId="2890"/>
        <pc:sldMkLst>
          <pc:docMk/>
          <pc:sldMk cId="1171591295" sldId="369"/>
        </pc:sldMkLst>
      </pc:sldChg>
      <pc:sldChg chg="modSp add mod modAnim">
        <pc:chgData name="Ryan Policheri" userId="7303d0affa24d542" providerId="LiveId" clId="{D236968B-A6C9-4C16-A08F-EDCB18F36164}" dt="2022-04-18T18:15:10.246" v="5767"/>
        <pc:sldMkLst>
          <pc:docMk/>
          <pc:sldMk cId="138911793" sldId="370"/>
        </pc:sldMkLst>
        <pc:spChg chg="mod">
          <ac:chgData name="Ryan Policheri" userId="7303d0affa24d542" providerId="LiveId" clId="{D236968B-A6C9-4C16-A08F-EDCB18F36164}" dt="2022-04-18T05:00:18.667" v="4512" actId="20577"/>
          <ac:spMkLst>
            <pc:docMk/>
            <pc:sldMk cId="138911793" sldId="370"/>
            <ac:spMk id="4" creationId="{2B7C20C6-698F-4A52-B5AD-CA8155EBD668}"/>
          </ac:spMkLst>
        </pc:spChg>
        <pc:spChg chg="mod">
          <ac:chgData name="Ryan Policheri" userId="7303d0affa24d542" providerId="LiveId" clId="{D236968B-A6C9-4C16-A08F-EDCB18F36164}" dt="2022-04-18T05:22:49.431" v="5530" actId="20577"/>
          <ac:spMkLst>
            <pc:docMk/>
            <pc:sldMk cId="138911793" sldId="370"/>
            <ac:spMk id="6" creationId="{53ED5140-F5E6-445B-B90E-70586D074DB6}"/>
          </ac:spMkLst>
        </pc:spChg>
      </pc:sldChg>
      <pc:sldChg chg="modSp add mod modAnim modShow">
        <pc:chgData name="Ryan Policheri" userId="7303d0affa24d542" providerId="LiveId" clId="{D236968B-A6C9-4C16-A08F-EDCB18F36164}" dt="2022-04-18T19:03:28.420" v="5779" actId="20577"/>
        <pc:sldMkLst>
          <pc:docMk/>
          <pc:sldMk cId="2185250217" sldId="371"/>
        </pc:sldMkLst>
        <pc:spChg chg="mod">
          <ac:chgData name="Ryan Policheri" userId="7303d0affa24d542" providerId="LiveId" clId="{D236968B-A6C9-4C16-A08F-EDCB18F36164}" dt="2022-04-18T19:01:57.212" v="5775" actId="20577"/>
          <ac:spMkLst>
            <pc:docMk/>
            <pc:sldMk cId="2185250217" sldId="371"/>
            <ac:spMk id="6" creationId="{F82692F7-1A8E-4E24-B5C9-8EDE529DC739}"/>
          </ac:spMkLst>
        </pc:spChg>
        <pc:spChg chg="mod">
          <ac:chgData name="Ryan Policheri" userId="7303d0affa24d542" providerId="LiveId" clId="{D236968B-A6C9-4C16-A08F-EDCB18F36164}" dt="2022-04-18T19:03:28.420" v="5779" actId="20577"/>
          <ac:spMkLst>
            <pc:docMk/>
            <pc:sldMk cId="2185250217" sldId="371"/>
            <ac:spMk id="27" creationId="{FDB49C55-0522-45DC-BDA6-CDCDCAA5FA46}"/>
          </ac:spMkLst>
        </pc:spChg>
        <pc:spChg chg="mod">
          <ac:chgData name="Ryan Policheri" userId="7303d0affa24d542" providerId="LiveId" clId="{D236968B-A6C9-4C16-A08F-EDCB18F36164}" dt="2022-04-18T19:02:00.085" v="5777" actId="20577"/>
          <ac:spMkLst>
            <pc:docMk/>
            <pc:sldMk cId="2185250217" sldId="371"/>
            <ac:spMk id="32" creationId="{120BB098-7517-4C47-BDD1-891480EC6BF2}"/>
          </ac:spMkLst>
        </pc:spChg>
        <pc:picChg chg="mod">
          <ac:chgData name="Ryan Policheri" userId="7303d0affa24d542" providerId="LiveId" clId="{D236968B-A6C9-4C16-A08F-EDCB18F36164}" dt="2022-04-18T18:06:52.976" v="5568" actId="1076"/>
          <ac:picMkLst>
            <pc:docMk/>
            <pc:sldMk cId="2185250217" sldId="371"/>
            <ac:picMk id="18" creationId="{81BAD4F6-C834-434C-90A5-192380D5126F}"/>
          </ac:picMkLst>
        </pc:picChg>
        <pc:picChg chg="mod">
          <ac:chgData name="Ryan Policheri" userId="7303d0affa24d542" providerId="LiveId" clId="{D236968B-A6C9-4C16-A08F-EDCB18F36164}" dt="2022-04-18T18:06:23.414" v="5559" actId="1076"/>
          <ac:picMkLst>
            <pc:docMk/>
            <pc:sldMk cId="2185250217" sldId="371"/>
            <ac:picMk id="21" creationId="{F66D5C3D-742C-4962-B241-0ECEBE64E3A9}"/>
          </ac:picMkLst>
        </pc:picChg>
        <pc:picChg chg="mod">
          <ac:chgData name="Ryan Policheri" userId="7303d0affa24d542" providerId="LiveId" clId="{D236968B-A6C9-4C16-A08F-EDCB18F36164}" dt="2022-04-18T18:06:57.820" v="5569" actId="14100"/>
          <ac:picMkLst>
            <pc:docMk/>
            <pc:sldMk cId="2185250217" sldId="371"/>
            <ac:picMk id="24" creationId="{1F57F15D-0527-48F7-B321-2E60C8B1AC22}"/>
          </ac:picMkLst>
        </pc:picChg>
        <pc:picChg chg="mod">
          <ac:chgData name="Ryan Policheri" userId="7303d0affa24d542" providerId="LiveId" clId="{D236968B-A6C9-4C16-A08F-EDCB18F36164}" dt="2022-04-18T18:09:30.095" v="5582" actId="1076"/>
          <ac:picMkLst>
            <pc:docMk/>
            <pc:sldMk cId="2185250217" sldId="371"/>
            <ac:picMk id="1030" creationId="{29C25CB2-E6B7-4CE2-8E12-066E087CA3E8}"/>
          </ac:picMkLst>
        </pc:picChg>
        <pc:picChg chg="mod">
          <ac:chgData name="Ryan Policheri" userId="7303d0affa24d542" providerId="LiveId" clId="{D236968B-A6C9-4C16-A08F-EDCB18F36164}" dt="2022-04-18T18:06:50.710" v="5567" actId="1076"/>
          <ac:picMkLst>
            <pc:docMk/>
            <pc:sldMk cId="2185250217" sldId="371"/>
            <ac:picMk id="1032" creationId="{D01061D9-68CF-4664-8684-CA7FCA3FF68E}"/>
          </ac:picMkLst>
        </pc:picChg>
        <pc:cxnChg chg="mod">
          <ac:chgData name="Ryan Policheri" userId="7303d0affa24d542" providerId="LiveId" clId="{D236968B-A6C9-4C16-A08F-EDCB18F36164}" dt="2022-04-18T18:06:25.680" v="5560" actId="1076"/>
          <ac:cxnSpMkLst>
            <pc:docMk/>
            <pc:sldMk cId="2185250217" sldId="371"/>
            <ac:cxnSpMk id="14" creationId="{2A82C9CD-CC86-4BE0-8EE9-99C32854F6CC}"/>
          </ac:cxnSpMkLst>
        </pc:cxnChg>
      </pc:sldChg>
    </pc:docChg>
  </pc:docChgLst>
  <pc:docChgLst>
    <pc:chgData name="Ryan Policheri" userId="7303d0affa24d542" providerId="LiveId" clId="{59B37888-8048-4F4C-AE17-5A5C25100832}"/>
    <pc:docChg chg="delSld modSld">
      <pc:chgData name="Ryan Policheri" userId="7303d0affa24d542" providerId="LiveId" clId="{59B37888-8048-4F4C-AE17-5A5C25100832}" dt="2021-10-25T14:49:07.146" v="257" actId="47"/>
      <pc:docMkLst>
        <pc:docMk/>
      </pc:docMkLst>
      <pc:sldChg chg="modSp mod modNotesTx">
        <pc:chgData name="Ryan Policheri" userId="7303d0affa24d542" providerId="LiveId" clId="{59B37888-8048-4F4C-AE17-5A5C25100832}" dt="2021-10-25T14:47:08.405" v="252" actId="20577"/>
        <pc:sldMkLst>
          <pc:docMk/>
          <pc:sldMk cId="2545520894" sldId="257"/>
        </pc:sldMkLst>
        <pc:spChg chg="mod">
          <ac:chgData name="Ryan Policheri" userId="7303d0affa24d542" providerId="LiveId" clId="{59B37888-8048-4F4C-AE17-5A5C25100832}" dt="2021-10-25T14:47:08.405" v="252" actId="20577"/>
          <ac:spMkLst>
            <pc:docMk/>
            <pc:sldMk cId="2545520894" sldId="257"/>
            <ac:spMk id="2" creationId="{10CAC19D-673F-3345-BD04-606C8275C6EF}"/>
          </ac:spMkLst>
        </pc:spChg>
        <pc:spChg chg="mod">
          <ac:chgData name="Ryan Policheri" userId="7303d0affa24d542" providerId="LiveId" clId="{59B37888-8048-4F4C-AE17-5A5C25100832}" dt="2021-10-25T14:43:13.086" v="232" actId="20577"/>
          <ac:spMkLst>
            <pc:docMk/>
            <pc:sldMk cId="2545520894" sldId="257"/>
            <ac:spMk id="3" creationId="{45F38EF3-4160-274C-BC55-60E4EA50D7E9}"/>
          </ac:spMkLst>
        </pc:spChg>
      </pc:sldChg>
      <pc:sldChg chg="del">
        <pc:chgData name="Ryan Policheri" userId="7303d0affa24d542" providerId="LiveId" clId="{59B37888-8048-4F4C-AE17-5A5C25100832}" dt="2021-10-25T14:49:03.939" v="255" actId="47"/>
        <pc:sldMkLst>
          <pc:docMk/>
          <pc:sldMk cId="170560962" sldId="263"/>
        </pc:sldMkLst>
      </pc:sldChg>
      <pc:sldChg chg="del">
        <pc:chgData name="Ryan Policheri" userId="7303d0affa24d542" providerId="LiveId" clId="{59B37888-8048-4F4C-AE17-5A5C25100832}" dt="2021-10-25T14:36:59.317" v="0" actId="47"/>
        <pc:sldMkLst>
          <pc:docMk/>
          <pc:sldMk cId="1550921888" sldId="264"/>
        </pc:sldMkLst>
      </pc:sldChg>
      <pc:sldChg chg="del">
        <pc:chgData name="Ryan Policheri" userId="7303d0affa24d542" providerId="LiveId" clId="{59B37888-8048-4F4C-AE17-5A5C25100832}" dt="2021-10-25T14:37:00.751" v="3" actId="47"/>
        <pc:sldMkLst>
          <pc:docMk/>
          <pc:sldMk cId="4222553060" sldId="265"/>
        </pc:sldMkLst>
      </pc:sldChg>
      <pc:sldChg chg="del">
        <pc:chgData name="Ryan Policheri" userId="7303d0affa24d542" providerId="LiveId" clId="{59B37888-8048-4F4C-AE17-5A5C25100832}" dt="2021-10-25T14:48:59.164" v="253" actId="47"/>
        <pc:sldMkLst>
          <pc:docMk/>
          <pc:sldMk cId="4288288828" sldId="266"/>
        </pc:sldMkLst>
      </pc:sldChg>
      <pc:sldChg chg="del">
        <pc:chgData name="Ryan Policheri" userId="7303d0affa24d542" providerId="LiveId" clId="{59B37888-8048-4F4C-AE17-5A5C25100832}" dt="2021-10-25T14:49:07.146" v="257" actId="47"/>
        <pc:sldMkLst>
          <pc:docMk/>
          <pc:sldMk cId="3987231189" sldId="267"/>
        </pc:sldMkLst>
      </pc:sldChg>
      <pc:sldChg chg="del">
        <pc:chgData name="Ryan Policheri" userId="7303d0affa24d542" providerId="LiveId" clId="{59B37888-8048-4F4C-AE17-5A5C25100832}" dt="2021-10-25T14:48:59.948" v="254" actId="47"/>
        <pc:sldMkLst>
          <pc:docMk/>
          <pc:sldMk cId="1969109951" sldId="268"/>
        </pc:sldMkLst>
      </pc:sldChg>
      <pc:sldChg chg="del">
        <pc:chgData name="Ryan Policheri" userId="7303d0affa24d542" providerId="LiveId" clId="{59B37888-8048-4F4C-AE17-5A5C25100832}" dt="2021-10-25T14:49:05.715" v="256" actId="47"/>
        <pc:sldMkLst>
          <pc:docMk/>
          <pc:sldMk cId="315224347" sldId="269"/>
        </pc:sldMkLst>
      </pc:sldChg>
      <pc:sldChg chg="del">
        <pc:chgData name="Ryan Policheri" userId="7303d0affa24d542" providerId="LiveId" clId="{59B37888-8048-4F4C-AE17-5A5C25100832}" dt="2021-10-25T14:36:59.752" v="1" actId="47"/>
        <pc:sldMkLst>
          <pc:docMk/>
          <pc:sldMk cId="3683025379" sldId="271"/>
        </pc:sldMkLst>
      </pc:sldChg>
      <pc:sldChg chg="del">
        <pc:chgData name="Ryan Policheri" userId="7303d0affa24d542" providerId="LiveId" clId="{59B37888-8048-4F4C-AE17-5A5C25100832}" dt="2021-10-25T14:37:00.152" v="2" actId="47"/>
        <pc:sldMkLst>
          <pc:docMk/>
          <pc:sldMk cId="156789574" sldId="272"/>
        </pc:sldMkLst>
      </pc:sldChg>
    </pc:docChg>
  </pc:docChgLst>
  <pc:docChgLst>
    <pc:chgData name="Ryan Policheri" userId="7303d0affa24d542" providerId="LiveId" clId="{2D65734F-0915-46B2-84C7-3842C5E2B442}"/>
    <pc:docChg chg="undo custSel addSld delSld modSld sldOrd">
      <pc:chgData name="Ryan Policheri" userId="7303d0affa24d542" providerId="LiveId" clId="{2D65734F-0915-46B2-84C7-3842C5E2B442}" dt="2022-02-02T04:10:19.927" v="6935" actId="20577"/>
      <pc:docMkLst>
        <pc:docMk/>
      </pc:docMkLst>
      <pc:sldChg chg="modSp mod">
        <pc:chgData name="Ryan Policheri" userId="7303d0affa24d542" providerId="LiveId" clId="{2D65734F-0915-46B2-84C7-3842C5E2B442}" dt="2022-01-31T21:25:00.055" v="3791" actId="20577"/>
        <pc:sldMkLst>
          <pc:docMk/>
          <pc:sldMk cId="3892510878" sldId="258"/>
        </pc:sldMkLst>
        <pc:spChg chg="mod">
          <ac:chgData name="Ryan Policheri" userId="7303d0affa24d542" providerId="LiveId" clId="{2D65734F-0915-46B2-84C7-3842C5E2B442}" dt="2022-01-23T19:16:32.398" v="677" actId="20577"/>
          <ac:spMkLst>
            <pc:docMk/>
            <pc:sldMk cId="3892510878" sldId="258"/>
            <ac:spMk id="5" creationId="{A71FEB04-6AB2-DD4F-B560-E3674C11A535}"/>
          </ac:spMkLst>
        </pc:spChg>
        <pc:spChg chg="mod">
          <ac:chgData name="Ryan Policheri" userId="7303d0affa24d542" providerId="LiveId" clId="{2D65734F-0915-46B2-84C7-3842C5E2B442}" dt="2022-01-31T21:25:00.055" v="3791" actId="20577"/>
          <ac:spMkLst>
            <pc:docMk/>
            <pc:sldMk cId="3892510878" sldId="258"/>
            <ac:spMk id="13" creationId="{6C5EE2B8-026E-D04B-8925-60FA6F76C380}"/>
          </ac:spMkLst>
        </pc:spChg>
      </pc:sldChg>
      <pc:sldChg chg="del">
        <pc:chgData name="Ryan Policheri" userId="7303d0affa24d542" providerId="LiveId" clId="{2D65734F-0915-46B2-84C7-3842C5E2B442}" dt="2022-01-23T18:03:57.620" v="145" actId="47"/>
        <pc:sldMkLst>
          <pc:docMk/>
          <pc:sldMk cId="2505972461" sldId="271"/>
        </pc:sldMkLst>
      </pc:sldChg>
      <pc:sldChg chg="del">
        <pc:chgData name="Ryan Policheri" userId="7303d0affa24d542" providerId="LiveId" clId="{2D65734F-0915-46B2-84C7-3842C5E2B442}" dt="2022-01-23T18:03:58.045" v="147" actId="47"/>
        <pc:sldMkLst>
          <pc:docMk/>
          <pc:sldMk cId="3512665549" sldId="272"/>
        </pc:sldMkLst>
      </pc:sldChg>
      <pc:sldChg chg="del">
        <pc:chgData name="Ryan Policheri" userId="7303d0affa24d542" providerId="LiveId" clId="{2D65734F-0915-46B2-84C7-3842C5E2B442}" dt="2022-01-23T18:03:58.234" v="148" actId="47"/>
        <pc:sldMkLst>
          <pc:docMk/>
          <pc:sldMk cId="20345208" sldId="273"/>
        </pc:sldMkLst>
      </pc:sldChg>
      <pc:sldChg chg="del">
        <pc:chgData name="Ryan Policheri" userId="7303d0affa24d542" providerId="LiveId" clId="{2D65734F-0915-46B2-84C7-3842C5E2B442}" dt="2022-01-23T18:03:57.400" v="144" actId="47"/>
        <pc:sldMkLst>
          <pc:docMk/>
          <pc:sldMk cId="3550308480" sldId="274"/>
        </pc:sldMkLst>
      </pc:sldChg>
      <pc:sldChg chg="del">
        <pc:chgData name="Ryan Policheri" userId="7303d0affa24d542" providerId="LiveId" clId="{2D65734F-0915-46B2-84C7-3842C5E2B442}" dt="2022-01-23T18:03:57.825" v="146" actId="47"/>
        <pc:sldMkLst>
          <pc:docMk/>
          <pc:sldMk cId="3488520304" sldId="275"/>
        </pc:sldMkLst>
      </pc:sldChg>
      <pc:sldChg chg="del">
        <pc:chgData name="Ryan Policheri" userId="7303d0affa24d542" providerId="LiveId" clId="{2D65734F-0915-46B2-84C7-3842C5E2B442}" dt="2022-01-23T18:03:58.423" v="149" actId="47"/>
        <pc:sldMkLst>
          <pc:docMk/>
          <pc:sldMk cId="3121544070" sldId="276"/>
        </pc:sldMkLst>
      </pc:sldChg>
      <pc:sldChg chg="del">
        <pc:chgData name="Ryan Policheri" userId="7303d0affa24d542" providerId="LiveId" clId="{2D65734F-0915-46B2-84C7-3842C5E2B442}" dt="2022-01-23T18:03:58.612" v="150" actId="47"/>
        <pc:sldMkLst>
          <pc:docMk/>
          <pc:sldMk cId="822085719" sldId="277"/>
        </pc:sldMkLst>
      </pc:sldChg>
      <pc:sldChg chg="del">
        <pc:chgData name="Ryan Policheri" userId="7303d0affa24d542" providerId="LiveId" clId="{2D65734F-0915-46B2-84C7-3842C5E2B442}" dt="2022-01-23T18:03:58.802" v="151" actId="47"/>
        <pc:sldMkLst>
          <pc:docMk/>
          <pc:sldMk cId="1617895502" sldId="278"/>
        </pc:sldMkLst>
      </pc:sldChg>
      <pc:sldChg chg="del">
        <pc:chgData name="Ryan Policheri" userId="7303d0affa24d542" providerId="LiveId" clId="{2D65734F-0915-46B2-84C7-3842C5E2B442}" dt="2022-01-23T18:03:58.975" v="152" actId="47"/>
        <pc:sldMkLst>
          <pc:docMk/>
          <pc:sldMk cId="413790407" sldId="279"/>
        </pc:sldMkLst>
      </pc:sldChg>
      <pc:sldChg chg="del">
        <pc:chgData name="Ryan Policheri" userId="7303d0affa24d542" providerId="LiveId" clId="{2D65734F-0915-46B2-84C7-3842C5E2B442}" dt="2022-01-23T18:03:59.160" v="153" actId="47"/>
        <pc:sldMkLst>
          <pc:docMk/>
          <pc:sldMk cId="2304472238" sldId="280"/>
        </pc:sldMkLst>
      </pc:sldChg>
      <pc:sldChg chg="del">
        <pc:chgData name="Ryan Policheri" userId="7303d0affa24d542" providerId="LiveId" clId="{2D65734F-0915-46B2-84C7-3842C5E2B442}" dt="2022-01-23T18:04:00.274" v="157" actId="47"/>
        <pc:sldMkLst>
          <pc:docMk/>
          <pc:sldMk cId="774220955" sldId="281"/>
        </pc:sldMkLst>
      </pc:sldChg>
      <pc:sldChg chg="del">
        <pc:chgData name="Ryan Policheri" userId="7303d0affa24d542" providerId="LiveId" clId="{2D65734F-0915-46B2-84C7-3842C5E2B442}" dt="2022-01-23T18:03:59.321" v="154" actId="47"/>
        <pc:sldMkLst>
          <pc:docMk/>
          <pc:sldMk cId="3705206542" sldId="282"/>
        </pc:sldMkLst>
      </pc:sldChg>
      <pc:sldChg chg="del">
        <pc:chgData name="Ryan Policheri" userId="7303d0affa24d542" providerId="LiveId" clId="{2D65734F-0915-46B2-84C7-3842C5E2B442}" dt="2022-01-23T18:04:00.557" v="158" actId="47"/>
        <pc:sldMkLst>
          <pc:docMk/>
          <pc:sldMk cId="4271828092" sldId="283"/>
        </pc:sldMkLst>
      </pc:sldChg>
      <pc:sldChg chg="addSp delSp modSp mod ord delAnim modAnim">
        <pc:chgData name="Ryan Policheri" userId="7303d0affa24d542" providerId="LiveId" clId="{2D65734F-0915-46B2-84C7-3842C5E2B442}" dt="2022-01-31T19:57:46.650" v="1671" actId="20577"/>
        <pc:sldMkLst>
          <pc:docMk/>
          <pc:sldMk cId="3899992667" sldId="285"/>
        </pc:sldMkLst>
        <pc:spChg chg="mod">
          <ac:chgData name="Ryan Policheri" userId="7303d0affa24d542" providerId="LiveId" clId="{2D65734F-0915-46B2-84C7-3842C5E2B442}" dt="2022-01-31T19:57:46.650" v="1671" actId="20577"/>
          <ac:spMkLst>
            <pc:docMk/>
            <pc:sldMk cId="3899992667" sldId="285"/>
            <ac:spMk id="2" creationId="{10CAC19D-673F-3345-BD04-606C8275C6EF}"/>
          </ac:spMkLst>
        </pc:spChg>
        <pc:spChg chg="mod">
          <ac:chgData name="Ryan Policheri" userId="7303d0affa24d542" providerId="LiveId" clId="{2D65734F-0915-46B2-84C7-3842C5E2B442}" dt="2022-01-23T19:16:44.317" v="679"/>
          <ac:spMkLst>
            <pc:docMk/>
            <pc:sldMk cId="3899992667" sldId="285"/>
            <ac:spMk id="4" creationId="{C9CFD90C-D35E-A74B-9467-F745564F8451}"/>
          </ac:spMkLst>
        </pc:spChg>
        <pc:spChg chg="del">
          <ac:chgData name="Ryan Policheri" userId="7303d0affa24d542" providerId="LiveId" clId="{2D65734F-0915-46B2-84C7-3842C5E2B442}" dt="2022-01-23T18:03:27.991" v="141" actId="478"/>
          <ac:spMkLst>
            <pc:docMk/>
            <pc:sldMk cId="3899992667" sldId="285"/>
            <ac:spMk id="15" creationId="{674C1ADB-C2DB-49FA-99BB-9C9F79604CE3}"/>
          </ac:spMkLst>
        </pc:spChg>
        <pc:spChg chg="del">
          <ac:chgData name="Ryan Policheri" userId="7303d0affa24d542" providerId="LiveId" clId="{2D65734F-0915-46B2-84C7-3842C5E2B442}" dt="2022-01-23T18:03:27.991" v="141" actId="478"/>
          <ac:spMkLst>
            <pc:docMk/>
            <pc:sldMk cId="3899992667" sldId="285"/>
            <ac:spMk id="16" creationId="{D343508C-9F7A-46CB-A9E7-EC84DC627020}"/>
          </ac:spMkLst>
        </pc:spChg>
        <pc:picChg chg="del">
          <ac:chgData name="Ryan Policheri" userId="7303d0affa24d542" providerId="LiveId" clId="{2D65734F-0915-46B2-84C7-3842C5E2B442}" dt="2022-01-23T18:03:28.625" v="142" actId="478"/>
          <ac:picMkLst>
            <pc:docMk/>
            <pc:sldMk cId="3899992667" sldId="285"/>
            <ac:picMk id="6" creationId="{E625B8AA-3FF3-470D-95BE-20BA5B597550}"/>
          </ac:picMkLst>
        </pc:picChg>
        <pc:picChg chg="del">
          <ac:chgData name="Ryan Policheri" userId="7303d0affa24d542" providerId="LiveId" clId="{2D65734F-0915-46B2-84C7-3842C5E2B442}" dt="2022-01-23T18:03:27.991" v="141" actId="478"/>
          <ac:picMkLst>
            <pc:docMk/>
            <pc:sldMk cId="3899992667" sldId="285"/>
            <ac:picMk id="8" creationId="{AF158B85-D5E8-433C-BDF1-16055EC4583A}"/>
          </ac:picMkLst>
        </pc:picChg>
        <pc:picChg chg="add mod">
          <ac:chgData name="Ryan Policheri" userId="7303d0affa24d542" providerId="LiveId" clId="{2D65734F-0915-46B2-84C7-3842C5E2B442}" dt="2022-01-23T18:04:37.749" v="163" actId="1076"/>
          <ac:picMkLst>
            <pc:docMk/>
            <pc:sldMk cId="3899992667" sldId="285"/>
            <ac:picMk id="13" creationId="{A8EE4120-D0C4-4397-9999-2F4D944F207B}"/>
          </ac:picMkLst>
        </pc:picChg>
        <pc:picChg chg="del">
          <ac:chgData name="Ryan Policheri" userId="7303d0affa24d542" providerId="LiveId" clId="{2D65734F-0915-46B2-84C7-3842C5E2B442}" dt="2022-01-23T18:03:27.991" v="141" actId="478"/>
          <ac:picMkLst>
            <pc:docMk/>
            <pc:sldMk cId="3899992667" sldId="285"/>
            <ac:picMk id="14" creationId="{605C7398-5C5A-4F62-AE1B-0F059623387F}"/>
          </ac:picMkLst>
        </pc:picChg>
        <pc:picChg chg="add mod">
          <ac:chgData name="Ryan Policheri" userId="7303d0affa24d542" providerId="LiveId" clId="{2D65734F-0915-46B2-84C7-3842C5E2B442}" dt="2022-01-23T18:04:56.341" v="170" actId="1076"/>
          <ac:picMkLst>
            <pc:docMk/>
            <pc:sldMk cId="3899992667" sldId="285"/>
            <ac:picMk id="17" creationId="{1C0E0196-AB71-4274-8D64-B231D845ACC2}"/>
          </ac:picMkLst>
        </pc:picChg>
        <pc:picChg chg="del">
          <ac:chgData name="Ryan Policheri" userId="7303d0affa24d542" providerId="LiveId" clId="{2D65734F-0915-46B2-84C7-3842C5E2B442}" dt="2022-01-23T18:03:27.991" v="141" actId="478"/>
          <ac:picMkLst>
            <pc:docMk/>
            <pc:sldMk cId="3899992667" sldId="285"/>
            <ac:picMk id="20" creationId="{0576B4C9-A47A-46AE-8167-BBDA863944C2}"/>
          </ac:picMkLst>
        </pc:picChg>
        <pc:picChg chg="del">
          <ac:chgData name="Ryan Policheri" userId="7303d0affa24d542" providerId="LiveId" clId="{2D65734F-0915-46B2-84C7-3842C5E2B442}" dt="2022-01-23T18:03:27.991" v="141" actId="478"/>
          <ac:picMkLst>
            <pc:docMk/>
            <pc:sldMk cId="3899992667" sldId="285"/>
            <ac:picMk id="24" creationId="{82D83FED-E83C-437D-8B0D-84C8BDF5782B}"/>
          </ac:picMkLst>
        </pc:picChg>
        <pc:picChg chg="del">
          <ac:chgData name="Ryan Policheri" userId="7303d0affa24d542" providerId="LiveId" clId="{2D65734F-0915-46B2-84C7-3842C5E2B442}" dt="2022-01-23T18:03:27.991" v="141" actId="478"/>
          <ac:picMkLst>
            <pc:docMk/>
            <pc:sldMk cId="3899992667" sldId="285"/>
            <ac:picMk id="26" creationId="{3AFD918C-AEDD-40E7-91DD-3AE9FF87B7D8}"/>
          </ac:picMkLst>
        </pc:picChg>
        <pc:cxnChg chg="del">
          <ac:chgData name="Ryan Policheri" userId="7303d0affa24d542" providerId="LiveId" clId="{2D65734F-0915-46B2-84C7-3842C5E2B442}" dt="2022-01-23T18:03:30.133" v="143" actId="478"/>
          <ac:cxnSpMkLst>
            <pc:docMk/>
            <pc:sldMk cId="3899992667" sldId="285"/>
            <ac:cxnSpMk id="18" creationId="{BB501847-5CEB-4B9A-9F4E-81B077566D15}"/>
          </ac:cxnSpMkLst>
        </pc:cxnChg>
        <pc:cxnChg chg="add mod">
          <ac:chgData name="Ryan Policheri" userId="7303d0affa24d542" providerId="LiveId" clId="{2D65734F-0915-46B2-84C7-3842C5E2B442}" dt="2022-01-23T18:05:09.480" v="172" actId="1076"/>
          <ac:cxnSpMkLst>
            <pc:docMk/>
            <pc:sldMk cId="3899992667" sldId="285"/>
            <ac:cxnSpMk id="19" creationId="{9223B392-1AE2-4C82-98D6-BA51A83EE9BE}"/>
          </ac:cxnSpMkLst>
        </pc:cxnChg>
      </pc:sldChg>
      <pc:sldChg chg="addSp modSp mod">
        <pc:chgData name="Ryan Policheri" userId="7303d0affa24d542" providerId="LiveId" clId="{2D65734F-0915-46B2-84C7-3842C5E2B442}" dt="2022-02-02T04:10:19.927" v="6935" actId="20577"/>
        <pc:sldMkLst>
          <pc:docMk/>
          <pc:sldMk cId="1870026657" sldId="286"/>
        </pc:sldMkLst>
        <pc:spChg chg="mod">
          <ac:chgData name="Ryan Policheri" userId="7303d0affa24d542" providerId="LiveId" clId="{2D65734F-0915-46B2-84C7-3842C5E2B442}" dt="2022-01-23T19:16:40.787" v="678"/>
          <ac:spMkLst>
            <pc:docMk/>
            <pc:sldMk cId="1870026657" sldId="286"/>
            <ac:spMk id="2" creationId="{BA7AD000-F9E6-4F28-B412-9893B27E4768}"/>
          </ac:spMkLst>
        </pc:spChg>
        <pc:spChg chg="mod">
          <ac:chgData name="Ryan Policheri" userId="7303d0affa24d542" providerId="LiveId" clId="{2D65734F-0915-46B2-84C7-3842C5E2B442}" dt="2022-02-02T04:10:19.927" v="6935" actId="20577"/>
          <ac:spMkLst>
            <pc:docMk/>
            <pc:sldMk cId="1870026657" sldId="286"/>
            <ac:spMk id="3" creationId="{761923D5-CBF0-4C17-A006-92641714F16F}"/>
          </ac:spMkLst>
        </pc:spChg>
        <pc:spChg chg="add mod">
          <ac:chgData name="Ryan Policheri" userId="7303d0affa24d542" providerId="LiveId" clId="{2D65734F-0915-46B2-84C7-3842C5E2B442}" dt="2022-01-31T20:15:19.640" v="1826"/>
          <ac:spMkLst>
            <pc:docMk/>
            <pc:sldMk cId="1870026657" sldId="286"/>
            <ac:spMk id="5" creationId="{F3A54C00-8BBF-48C7-BE81-CCB9F32EFEFF}"/>
          </ac:spMkLst>
        </pc:spChg>
      </pc:sldChg>
      <pc:sldChg chg="addSp delSp modSp add mod delAnim modAnim modNotesTx">
        <pc:chgData name="Ryan Policheri" userId="7303d0affa24d542" providerId="LiveId" clId="{2D65734F-0915-46B2-84C7-3842C5E2B442}" dt="2022-01-23T19:16:46.604" v="680"/>
        <pc:sldMkLst>
          <pc:docMk/>
          <pc:sldMk cId="2070129343" sldId="287"/>
        </pc:sldMkLst>
        <pc:spChg chg="mod">
          <ac:chgData name="Ryan Policheri" userId="7303d0affa24d542" providerId="LiveId" clId="{2D65734F-0915-46B2-84C7-3842C5E2B442}" dt="2022-01-23T18:06:46.122" v="222" actId="20577"/>
          <ac:spMkLst>
            <pc:docMk/>
            <pc:sldMk cId="2070129343" sldId="287"/>
            <ac:spMk id="2" creationId="{10CAC19D-673F-3345-BD04-606C8275C6EF}"/>
          </ac:spMkLst>
        </pc:spChg>
        <pc:spChg chg="mod">
          <ac:chgData name="Ryan Policheri" userId="7303d0affa24d542" providerId="LiveId" clId="{2D65734F-0915-46B2-84C7-3842C5E2B442}" dt="2022-01-23T19:16:46.604" v="680"/>
          <ac:spMkLst>
            <pc:docMk/>
            <pc:sldMk cId="2070129343" sldId="287"/>
            <ac:spMk id="4" creationId="{C9CFD90C-D35E-A74B-9467-F745564F8451}"/>
          </ac:spMkLst>
        </pc:spChg>
        <pc:spChg chg="add mod">
          <ac:chgData name="Ryan Policheri" userId="7303d0affa24d542" providerId="LiveId" clId="{2D65734F-0915-46B2-84C7-3842C5E2B442}" dt="2022-01-23T18:57:27.576" v="559" actId="20577"/>
          <ac:spMkLst>
            <pc:docMk/>
            <pc:sldMk cId="2070129343" sldId="287"/>
            <ac:spMk id="6" creationId="{7BBA858B-F874-4175-BA7E-C4F544B16398}"/>
          </ac:spMkLst>
        </pc:spChg>
        <pc:spChg chg="add mod">
          <ac:chgData name="Ryan Policheri" userId="7303d0affa24d542" providerId="LiveId" clId="{2D65734F-0915-46B2-84C7-3842C5E2B442}" dt="2022-01-23T18:09:56.183" v="318" actId="404"/>
          <ac:spMkLst>
            <pc:docMk/>
            <pc:sldMk cId="2070129343" sldId="287"/>
            <ac:spMk id="7" creationId="{5284EE08-8611-445E-8716-039BE6201191}"/>
          </ac:spMkLst>
        </pc:spChg>
        <pc:spChg chg="add del">
          <ac:chgData name="Ryan Policheri" userId="7303d0affa24d542" providerId="LiveId" clId="{2D65734F-0915-46B2-84C7-3842C5E2B442}" dt="2022-01-23T18:13:01.219" v="320" actId="22"/>
          <ac:spMkLst>
            <pc:docMk/>
            <pc:sldMk cId="2070129343" sldId="287"/>
            <ac:spMk id="9" creationId="{E47E8972-DA7B-419E-946C-064CE1197412}"/>
          </ac:spMkLst>
        </pc:spChg>
        <pc:picChg chg="add mod">
          <ac:chgData name="Ryan Policheri" userId="7303d0affa24d542" providerId="LiveId" clId="{2D65734F-0915-46B2-84C7-3842C5E2B442}" dt="2022-01-23T18:13:25.765" v="327" actId="14100"/>
          <ac:picMkLst>
            <pc:docMk/>
            <pc:sldMk cId="2070129343" sldId="287"/>
            <ac:picMk id="5" creationId="{C3503F59-B636-480B-829A-B878EDB35A8C}"/>
          </ac:picMkLst>
        </pc:picChg>
        <pc:picChg chg="del">
          <ac:chgData name="Ryan Policheri" userId="7303d0affa24d542" providerId="LiveId" clId="{2D65734F-0915-46B2-84C7-3842C5E2B442}" dt="2022-01-23T18:06:51.849" v="225" actId="478"/>
          <ac:picMkLst>
            <pc:docMk/>
            <pc:sldMk cId="2070129343" sldId="287"/>
            <ac:picMk id="13" creationId="{A8EE4120-D0C4-4397-9999-2F4D944F207B}"/>
          </ac:picMkLst>
        </pc:picChg>
        <pc:picChg chg="del">
          <ac:chgData name="Ryan Policheri" userId="7303d0affa24d542" providerId="LiveId" clId="{2D65734F-0915-46B2-84C7-3842C5E2B442}" dt="2022-01-23T18:06:48.237" v="223" actId="478"/>
          <ac:picMkLst>
            <pc:docMk/>
            <pc:sldMk cId="2070129343" sldId="287"/>
            <ac:picMk id="17" creationId="{1C0E0196-AB71-4274-8D64-B231D845ACC2}"/>
          </ac:picMkLst>
        </pc:picChg>
        <pc:cxnChg chg="del">
          <ac:chgData name="Ryan Policheri" userId="7303d0affa24d542" providerId="LiveId" clId="{2D65734F-0915-46B2-84C7-3842C5E2B442}" dt="2022-01-23T18:06:50.107" v="224" actId="478"/>
          <ac:cxnSpMkLst>
            <pc:docMk/>
            <pc:sldMk cId="2070129343" sldId="287"/>
            <ac:cxnSpMk id="19" creationId="{9223B392-1AE2-4C82-98D6-BA51A83EE9BE}"/>
          </ac:cxnSpMkLst>
        </pc:cxnChg>
      </pc:sldChg>
      <pc:sldChg chg="del">
        <pc:chgData name="Ryan Policheri" userId="7303d0affa24d542" providerId="LiveId" clId="{2D65734F-0915-46B2-84C7-3842C5E2B442}" dt="2022-01-23T18:03:59.985" v="156" actId="47"/>
        <pc:sldMkLst>
          <pc:docMk/>
          <pc:sldMk cId="3980468152" sldId="287"/>
        </pc:sldMkLst>
      </pc:sldChg>
      <pc:sldChg chg="addSp delSp modSp new mod modAnim modNotesTx">
        <pc:chgData name="Ryan Policheri" userId="7303d0affa24d542" providerId="LiveId" clId="{2D65734F-0915-46B2-84C7-3842C5E2B442}" dt="2022-02-01T23:06:03.064" v="4214" actId="1076"/>
        <pc:sldMkLst>
          <pc:docMk/>
          <pc:sldMk cId="314714597" sldId="288"/>
        </pc:sldMkLst>
        <pc:spChg chg="mod">
          <ac:chgData name="Ryan Policheri" userId="7303d0affa24d542" providerId="LiveId" clId="{2D65734F-0915-46B2-84C7-3842C5E2B442}" dt="2022-01-23T19:16:50.020" v="681"/>
          <ac:spMkLst>
            <pc:docMk/>
            <pc:sldMk cId="314714597" sldId="288"/>
            <ac:spMk id="2" creationId="{DCB4F037-ECE3-498E-A8CD-12583D7679C9}"/>
          </ac:spMkLst>
        </pc:spChg>
        <pc:spChg chg="del">
          <ac:chgData name="Ryan Policheri" userId="7303d0affa24d542" providerId="LiveId" clId="{2D65734F-0915-46B2-84C7-3842C5E2B442}" dt="2022-01-23T18:17:13.005" v="367" actId="478"/>
          <ac:spMkLst>
            <pc:docMk/>
            <pc:sldMk cId="314714597" sldId="288"/>
            <ac:spMk id="3" creationId="{242B4425-4F91-4AD2-9F88-E9DAD50ADFBF}"/>
          </ac:spMkLst>
        </pc:spChg>
        <pc:spChg chg="add del mod">
          <ac:chgData name="Ryan Policheri" userId="7303d0affa24d542" providerId="LiveId" clId="{2D65734F-0915-46B2-84C7-3842C5E2B442}" dt="2022-02-01T23:06:02.112" v="4212" actId="767"/>
          <ac:spMkLst>
            <pc:docMk/>
            <pc:sldMk cId="314714597" sldId="288"/>
            <ac:spMk id="3" creationId="{D8E233A8-835D-42B5-A2B4-8D46A7DDB945}"/>
          </ac:spMkLst>
        </pc:spChg>
        <pc:spChg chg="mod">
          <ac:chgData name="Ryan Policheri" userId="7303d0affa24d542" providerId="LiveId" clId="{2D65734F-0915-46B2-84C7-3842C5E2B442}" dt="2022-01-23T18:17:06.923" v="366" actId="20577"/>
          <ac:spMkLst>
            <pc:docMk/>
            <pc:sldMk cId="314714597" sldId="288"/>
            <ac:spMk id="4" creationId="{C111F7A6-FF52-4C50-B0CD-B0F7C40F6EC8}"/>
          </ac:spMkLst>
        </pc:spChg>
        <pc:spChg chg="add del mod">
          <ac:chgData name="Ryan Policheri" userId="7303d0affa24d542" providerId="LiveId" clId="{2D65734F-0915-46B2-84C7-3842C5E2B442}" dt="2022-02-01T23:06:01.353" v="4210" actId="767"/>
          <ac:spMkLst>
            <pc:docMk/>
            <pc:sldMk cId="314714597" sldId="288"/>
            <ac:spMk id="5" creationId="{4820767B-0CAB-43C9-8184-06A4F22258DF}"/>
          </ac:spMkLst>
        </pc:spChg>
        <pc:picChg chg="add mod">
          <ac:chgData name="Ryan Policheri" userId="7303d0affa24d542" providerId="LiveId" clId="{2D65734F-0915-46B2-84C7-3842C5E2B442}" dt="2022-02-01T23:06:02.491" v="4213" actId="1076"/>
          <ac:picMkLst>
            <pc:docMk/>
            <pc:sldMk cId="314714597" sldId="288"/>
            <ac:picMk id="6" creationId="{483CF68F-F4E4-4CFA-96C4-9CF8920CDA2D}"/>
          </ac:picMkLst>
        </pc:picChg>
        <pc:picChg chg="add mod">
          <ac:chgData name="Ryan Policheri" userId="7303d0affa24d542" providerId="LiveId" clId="{2D65734F-0915-46B2-84C7-3842C5E2B442}" dt="2022-02-01T23:06:03.064" v="4214" actId="1076"/>
          <ac:picMkLst>
            <pc:docMk/>
            <pc:sldMk cId="314714597" sldId="288"/>
            <ac:picMk id="8" creationId="{F26E7B98-759D-4C40-9226-E1454D9D3192}"/>
          </ac:picMkLst>
        </pc:picChg>
      </pc:sldChg>
      <pc:sldChg chg="del">
        <pc:chgData name="Ryan Policheri" userId="7303d0affa24d542" providerId="LiveId" clId="{2D65734F-0915-46B2-84C7-3842C5E2B442}" dt="2022-01-23T18:03:59.495" v="155" actId="47"/>
        <pc:sldMkLst>
          <pc:docMk/>
          <pc:sldMk cId="875287396" sldId="288"/>
        </pc:sldMkLst>
      </pc:sldChg>
      <pc:sldChg chg="addSp delSp modSp add mod delAnim modAnim">
        <pc:chgData name="Ryan Policheri" userId="7303d0affa24d542" providerId="LiveId" clId="{2D65734F-0915-46B2-84C7-3842C5E2B442}" dt="2022-02-02T03:02:14.459" v="5240" actId="20577"/>
        <pc:sldMkLst>
          <pc:docMk/>
          <pc:sldMk cId="3661554543" sldId="289"/>
        </pc:sldMkLst>
        <pc:spChg chg="mod">
          <ac:chgData name="Ryan Policheri" userId="7303d0affa24d542" providerId="LiveId" clId="{2D65734F-0915-46B2-84C7-3842C5E2B442}" dt="2022-01-23T19:16:53.543" v="682"/>
          <ac:spMkLst>
            <pc:docMk/>
            <pc:sldMk cId="3661554543" sldId="289"/>
            <ac:spMk id="2" creationId="{DCB4F037-ECE3-498E-A8CD-12583D7679C9}"/>
          </ac:spMkLst>
        </pc:spChg>
        <pc:spChg chg="add del mod">
          <ac:chgData name="Ryan Policheri" userId="7303d0affa24d542" providerId="LiveId" clId="{2D65734F-0915-46B2-84C7-3842C5E2B442}" dt="2022-02-02T02:56:53.547" v="5021" actId="767"/>
          <ac:spMkLst>
            <pc:docMk/>
            <pc:sldMk cId="3661554543" sldId="289"/>
            <ac:spMk id="3" creationId="{DF06FA37-A4BD-487C-BBC1-09F54C41B5A1}"/>
          </ac:spMkLst>
        </pc:spChg>
        <pc:spChg chg="mod">
          <ac:chgData name="Ryan Policheri" userId="7303d0affa24d542" providerId="LiveId" clId="{2D65734F-0915-46B2-84C7-3842C5E2B442}" dt="2022-01-23T18:24:11.810" v="411" actId="20577"/>
          <ac:spMkLst>
            <pc:docMk/>
            <pc:sldMk cId="3661554543" sldId="289"/>
            <ac:spMk id="4" creationId="{C111F7A6-FF52-4C50-B0CD-B0F7C40F6EC8}"/>
          </ac:spMkLst>
        </pc:spChg>
        <pc:spChg chg="add mod">
          <ac:chgData name="Ryan Policheri" userId="7303d0affa24d542" providerId="LiveId" clId="{2D65734F-0915-46B2-84C7-3842C5E2B442}" dt="2022-02-02T03:02:14.459" v="5240" actId="20577"/>
          <ac:spMkLst>
            <pc:docMk/>
            <pc:sldMk cId="3661554543" sldId="289"/>
            <ac:spMk id="7" creationId="{15E3313D-D3DF-4615-A7CD-8F9CF5BFAA1C}"/>
          </ac:spMkLst>
        </pc:spChg>
        <pc:picChg chg="add del mod">
          <ac:chgData name="Ryan Policheri" userId="7303d0affa24d542" providerId="LiveId" clId="{2D65734F-0915-46B2-84C7-3842C5E2B442}" dt="2022-02-02T02:56:33.535" v="5018" actId="478"/>
          <ac:picMkLst>
            <pc:docMk/>
            <pc:sldMk cId="3661554543" sldId="289"/>
            <ac:picMk id="5" creationId="{BD9EA5F9-6CB0-4E37-A7D7-D3A949BB7F00}"/>
          </ac:picMkLst>
        </pc:picChg>
        <pc:picChg chg="del">
          <ac:chgData name="Ryan Policheri" userId="7303d0affa24d542" providerId="LiveId" clId="{2D65734F-0915-46B2-84C7-3842C5E2B442}" dt="2022-01-23T18:25:15.691" v="413" actId="478"/>
          <ac:picMkLst>
            <pc:docMk/>
            <pc:sldMk cId="3661554543" sldId="289"/>
            <ac:picMk id="6" creationId="{483CF68F-F4E4-4CFA-96C4-9CF8920CDA2D}"/>
          </ac:picMkLst>
        </pc:picChg>
        <pc:picChg chg="del">
          <ac:chgData name="Ryan Policheri" userId="7303d0affa24d542" providerId="LiveId" clId="{2D65734F-0915-46B2-84C7-3842C5E2B442}" dt="2022-01-23T18:25:13.952" v="412" actId="478"/>
          <ac:picMkLst>
            <pc:docMk/>
            <pc:sldMk cId="3661554543" sldId="289"/>
            <ac:picMk id="8" creationId="{F26E7B98-759D-4C40-9226-E1454D9D3192}"/>
          </ac:picMkLst>
        </pc:picChg>
        <pc:picChg chg="add del mod">
          <ac:chgData name="Ryan Policheri" userId="7303d0affa24d542" providerId="LiveId" clId="{2D65734F-0915-46B2-84C7-3842C5E2B442}" dt="2022-02-02T02:56:34.201" v="5019" actId="478"/>
          <ac:picMkLst>
            <pc:docMk/>
            <pc:sldMk cId="3661554543" sldId="289"/>
            <ac:picMk id="1026" creationId="{1AD5B750-90C4-4256-9142-228587634F1F}"/>
          </ac:picMkLst>
        </pc:picChg>
      </pc:sldChg>
      <pc:sldChg chg="addSp delSp modSp add mod modAnim modShow">
        <pc:chgData name="Ryan Policheri" userId="7303d0affa24d542" providerId="LiveId" clId="{2D65734F-0915-46B2-84C7-3842C5E2B442}" dt="2022-02-02T03:07:40.418" v="5482" actId="729"/>
        <pc:sldMkLst>
          <pc:docMk/>
          <pc:sldMk cId="767228866" sldId="290"/>
        </pc:sldMkLst>
        <pc:spChg chg="mod">
          <ac:chgData name="Ryan Policheri" userId="7303d0affa24d542" providerId="LiveId" clId="{2D65734F-0915-46B2-84C7-3842C5E2B442}" dt="2022-01-23T19:16:56.306" v="683"/>
          <ac:spMkLst>
            <pc:docMk/>
            <pc:sldMk cId="767228866" sldId="290"/>
            <ac:spMk id="2" creationId="{DCB4F037-ECE3-498E-A8CD-12583D7679C9}"/>
          </ac:spMkLst>
        </pc:spChg>
        <pc:spChg chg="add mod">
          <ac:chgData name="Ryan Policheri" userId="7303d0affa24d542" providerId="LiveId" clId="{2D65734F-0915-46B2-84C7-3842C5E2B442}" dt="2022-01-23T18:40:58.327" v="472" actId="1076"/>
          <ac:spMkLst>
            <pc:docMk/>
            <pc:sldMk cId="767228866" sldId="290"/>
            <ac:spMk id="3" creationId="{A9DC4452-1129-483E-A968-868B903FE219}"/>
          </ac:spMkLst>
        </pc:spChg>
        <pc:spChg chg="mod">
          <ac:chgData name="Ryan Policheri" userId="7303d0affa24d542" providerId="LiveId" clId="{2D65734F-0915-46B2-84C7-3842C5E2B442}" dt="2022-01-23T18:36:57.503" v="434" actId="20577"/>
          <ac:spMkLst>
            <pc:docMk/>
            <pc:sldMk cId="767228866" sldId="290"/>
            <ac:spMk id="4" creationId="{C111F7A6-FF52-4C50-B0CD-B0F7C40F6EC8}"/>
          </ac:spMkLst>
        </pc:spChg>
        <pc:picChg chg="del">
          <ac:chgData name="Ryan Policheri" userId="7303d0affa24d542" providerId="LiveId" clId="{2D65734F-0915-46B2-84C7-3842C5E2B442}" dt="2022-01-23T18:37:03.058" v="436" actId="478"/>
          <ac:picMkLst>
            <pc:docMk/>
            <pc:sldMk cId="767228866" sldId="290"/>
            <ac:picMk id="5" creationId="{BD9EA5F9-6CB0-4E37-A7D7-D3A949BB7F00}"/>
          </ac:picMkLst>
        </pc:picChg>
        <pc:picChg chg="add mod">
          <ac:chgData name="Ryan Policheri" userId="7303d0affa24d542" providerId="LiveId" clId="{2D65734F-0915-46B2-84C7-3842C5E2B442}" dt="2022-01-23T18:44:20.392" v="495" actId="1076"/>
          <ac:picMkLst>
            <pc:docMk/>
            <pc:sldMk cId="767228866" sldId="290"/>
            <ac:picMk id="7" creationId="{8E9B97D7-0993-40B5-A854-FD28AF3926A4}"/>
          </ac:picMkLst>
        </pc:picChg>
        <pc:picChg chg="add del mod">
          <ac:chgData name="Ryan Policheri" userId="7303d0affa24d542" providerId="LiveId" clId="{2D65734F-0915-46B2-84C7-3842C5E2B442}" dt="2022-01-23T18:46:29.192" v="515" actId="478"/>
          <ac:picMkLst>
            <pc:docMk/>
            <pc:sldMk cId="767228866" sldId="290"/>
            <ac:picMk id="8" creationId="{976AA71E-3643-4212-9341-15A93ACF143C}"/>
          </ac:picMkLst>
        </pc:picChg>
        <pc:picChg chg="add del mod">
          <ac:chgData name="Ryan Policheri" userId="7303d0affa24d542" providerId="LiveId" clId="{2D65734F-0915-46B2-84C7-3842C5E2B442}" dt="2022-01-23T18:47:04.262" v="524" actId="478"/>
          <ac:picMkLst>
            <pc:docMk/>
            <pc:sldMk cId="767228866" sldId="290"/>
            <ac:picMk id="10" creationId="{E805C94B-70ED-4E41-926E-391793A75659}"/>
          </ac:picMkLst>
        </pc:picChg>
        <pc:picChg chg="add mod">
          <ac:chgData name="Ryan Policheri" userId="7303d0affa24d542" providerId="LiveId" clId="{2D65734F-0915-46B2-84C7-3842C5E2B442}" dt="2022-01-23T18:47:11.214" v="529" actId="1076"/>
          <ac:picMkLst>
            <pc:docMk/>
            <pc:sldMk cId="767228866" sldId="290"/>
            <ac:picMk id="12" creationId="{81D8E416-5FB1-44F8-8EEB-F20376A8D7B6}"/>
          </ac:picMkLst>
        </pc:picChg>
        <pc:picChg chg="del">
          <ac:chgData name="Ryan Policheri" userId="7303d0affa24d542" providerId="LiveId" clId="{2D65734F-0915-46B2-84C7-3842C5E2B442}" dt="2022-01-23T18:37:01.216" v="435" actId="478"/>
          <ac:picMkLst>
            <pc:docMk/>
            <pc:sldMk cId="767228866" sldId="290"/>
            <ac:picMk id="1026" creationId="{1AD5B750-90C4-4256-9142-228587634F1F}"/>
          </ac:picMkLst>
        </pc:picChg>
        <pc:picChg chg="add del mod">
          <ac:chgData name="Ryan Policheri" userId="7303d0affa24d542" providerId="LiveId" clId="{2D65734F-0915-46B2-84C7-3842C5E2B442}" dt="2022-01-23T18:48:14.652" v="530" actId="478"/>
          <ac:picMkLst>
            <pc:docMk/>
            <pc:sldMk cId="767228866" sldId="290"/>
            <ac:picMk id="2050" creationId="{F24C0E9F-D147-4C55-A24D-B6DEAA169F4E}"/>
          </ac:picMkLst>
        </pc:picChg>
        <pc:picChg chg="add mod">
          <ac:chgData name="Ryan Policheri" userId="7303d0affa24d542" providerId="LiveId" clId="{2D65734F-0915-46B2-84C7-3842C5E2B442}" dt="2022-01-23T18:47:09.922" v="528" actId="1076"/>
          <ac:picMkLst>
            <pc:docMk/>
            <pc:sldMk cId="767228866" sldId="290"/>
            <ac:picMk id="2052" creationId="{11A83D4C-48F7-4F8C-9A3A-BFBD5260AF9B}"/>
          </ac:picMkLst>
        </pc:picChg>
        <pc:picChg chg="add mod">
          <ac:chgData name="Ryan Policheri" userId="7303d0affa24d542" providerId="LiveId" clId="{2D65734F-0915-46B2-84C7-3842C5E2B442}" dt="2022-01-23T18:48:54.119" v="534" actId="1076"/>
          <ac:picMkLst>
            <pc:docMk/>
            <pc:sldMk cId="767228866" sldId="290"/>
            <ac:picMk id="2054" creationId="{65773AE2-6AC9-4C30-B004-432F9A2B3143}"/>
          </ac:picMkLst>
        </pc:picChg>
        <pc:cxnChg chg="add mod">
          <ac:chgData name="Ryan Policheri" userId="7303d0affa24d542" providerId="LiveId" clId="{2D65734F-0915-46B2-84C7-3842C5E2B442}" dt="2022-01-23T18:50:29.185" v="541" actId="14100"/>
          <ac:cxnSpMkLst>
            <pc:docMk/>
            <pc:sldMk cId="767228866" sldId="290"/>
            <ac:cxnSpMk id="14" creationId="{EA3F4690-C277-44E9-853B-8FEEC7FF62A9}"/>
          </ac:cxnSpMkLst>
        </pc:cxnChg>
        <pc:cxnChg chg="add mod">
          <ac:chgData name="Ryan Policheri" userId="7303d0affa24d542" providerId="LiveId" clId="{2D65734F-0915-46B2-84C7-3842C5E2B442}" dt="2022-01-23T18:50:35.921" v="544" actId="14100"/>
          <ac:cxnSpMkLst>
            <pc:docMk/>
            <pc:sldMk cId="767228866" sldId="290"/>
            <ac:cxnSpMk id="21" creationId="{EBD476FC-2B6B-42F8-85FA-C7B9C79A2B7A}"/>
          </ac:cxnSpMkLst>
        </pc:cxnChg>
        <pc:cxnChg chg="add mod">
          <ac:chgData name="Ryan Policheri" userId="7303d0affa24d542" providerId="LiveId" clId="{2D65734F-0915-46B2-84C7-3842C5E2B442}" dt="2022-01-23T18:50:43.285" v="547" actId="14100"/>
          <ac:cxnSpMkLst>
            <pc:docMk/>
            <pc:sldMk cId="767228866" sldId="290"/>
            <ac:cxnSpMk id="24" creationId="{F54A9C6C-03CB-4CBC-9276-8DE3E010C920}"/>
          </ac:cxnSpMkLst>
        </pc:cxnChg>
        <pc:cxnChg chg="add mod">
          <ac:chgData name="Ryan Policheri" userId="7303d0affa24d542" providerId="LiveId" clId="{2D65734F-0915-46B2-84C7-3842C5E2B442}" dt="2022-01-23T18:51:18.325" v="558" actId="14100"/>
          <ac:cxnSpMkLst>
            <pc:docMk/>
            <pc:sldMk cId="767228866" sldId="290"/>
            <ac:cxnSpMk id="26" creationId="{4A6A0933-34F4-4DD9-BA45-1DB009A11463}"/>
          </ac:cxnSpMkLst>
        </pc:cxnChg>
      </pc:sldChg>
      <pc:sldChg chg="addSp delSp modSp new mod modAnim">
        <pc:chgData name="Ryan Policheri" userId="7303d0affa24d542" providerId="LiveId" clId="{2D65734F-0915-46B2-84C7-3842C5E2B442}" dt="2022-01-23T19:16:59.634" v="684"/>
        <pc:sldMkLst>
          <pc:docMk/>
          <pc:sldMk cId="3825900406" sldId="291"/>
        </pc:sldMkLst>
        <pc:spChg chg="mod">
          <ac:chgData name="Ryan Policheri" userId="7303d0affa24d542" providerId="LiveId" clId="{2D65734F-0915-46B2-84C7-3842C5E2B442}" dt="2022-01-23T19:16:59.634" v="684"/>
          <ac:spMkLst>
            <pc:docMk/>
            <pc:sldMk cId="3825900406" sldId="291"/>
            <ac:spMk id="2" creationId="{3F085DA8-3723-42FF-A4CB-2E52213A3445}"/>
          </ac:spMkLst>
        </pc:spChg>
        <pc:spChg chg="del">
          <ac:chgData name="Ryan Policheri" userId="7303d0affa24d542" providerId="LiveId" clId="{2D65734F-0915-46B2-84C7-3842C5E2B442}" dt="2022-01-23T19:01:56.290" v="573" actId="478"/>
          <ac:spMkLst>
            <pc:docMk/>
            <pc:sldMk cId="3825900406" sldId="291"/>
            <ac:spMk id="3" creationId="{80A3A2F7-EFBD-47AD-8667-E6F61B33BB32}"/>
          </ac:spMkLst>
        </pc:spChg>
        <pc:spChg chg="mod">
          <ac:chgData name="Ryan Policheri" userId="7303d0affa24d542" providerId="LiveId" clId="{2D65734F-0915-46B2-84C7-3842C5E2B442}" dt="2022-01-23T19:06:57.978" v="628" actId="1076"/>
          <ac:spMkLst>
            <pc:docMk/>
            <pc:sldMk cId="3825900406" sldId="291"/>
            <ac:spMk id="4" creationId="{1B09D422-F207-456A-B1FD-78ABAE52FE86}"/>
          </ac:spMkLst>
        </pc:spChg>
        <pc:spChg chg="add del mod">
          <ac:chgData name="Ryan Policheri" userId="7303d0affa24d542" providerId="LiveId" clId="{2D65734F-0915-46B2-84C7-3842C5E2B442}" dt="2022-01-23T19:07:01.153" v="629" actId="478"/>
          <ac:spMkLst>
            <pc:docMk/>
            <pc:sldMk cId="3825900406" sldId="291"/>
            <ac:spMk id="6" creationId="{C98DF2C5-6C77-4D78-8C6F-48998D74B7BF}"/>
          </ac:spMkLst>
        </pc:spChg>
        <pc:spChg chg="add del mod">
          <ac:chgData name="Ryan Policheri" userId="7303d0affa24d542" providerId="LiveId" clId="{2D65734F-0915-46B2-84C7-3842C5E2B442}" dt="2022-01-23T19:07:01.153" v="629" actId="478"/>
          <ac:spMkLst>
            <pc:docMk/>
            <pc:sldMk cId="3825900406" sldId="291"/>
            <ac:spMk id="7" creationId="{B9206493-2775-46A1-85D5-605EEF88AD8A}"/>
          </ac:spMkLst>
        </pc:spChg>
        <pc:picChg chg="add mod">
          <ac:chgData name="Ryan Policheri" userId="7303d0affa24d542" providerId="LiveId" clId="{2D65734F-0915-46B2-84C7-3842C5E2B442}" dt="2022-01-23T19:12:00.486" v="656" actId="1076"/>
          <ac:picMkLst>
            <pc:docMk/>
            <pc:sldMk cId="3825900406" sldId="291"/>
            <ac:picMk id="5" creationId="{56B8E03B-3B10-43B3-8817-63104EE4F9C0}"/>
          </ac:picMkLst>
        </pc:picChg>
        <pc:picChg chg="add mod">
          <ac:chgData name="Ryan Policheri" userId="7303d0affa24d542" providerId="LiveId" clId="{2D65734F-0915-46B2-84C7-3842C5E2B442}" dt="2022-01-23T19:12:35.102" v="666" actId="1076"/>
          <ac:picMkLst>
            <pc:docMk/>
            <pc:sldMk cId="3825900406" sldId="291"/>
            <ac:picMk id="9" creationId="{92328D30-7B62-45A2-B9BD-845CFD4F8AD2}"/>
          </ac:picMkLst>
        </pc:picChg>
        <pc:picChg chg="add mod">
          <ac:chgData name="Ryan Policheri" userId="7303d0affa24d542" providerId="LiveId" clId="{2D65734F-0915-46B2-84C7-3842C5E2B442}" dt="2022-01-23T19:12:01.652" v="657" actId="1076"/>
          <ac:picMkLst>
            <pc:docMk/>
            <pc:sldMk cId="3825900406" sldId="291"/>
            <ac:picMk id="11" creationId="{C6FFA75D-A35F-4A7B-981F-4BCACE1D22BC}"/>
          </ac:picMkLst>
        </pc:picChg>
        <pc:picChg chg="add del mod">
          <ac:chgData name="Ryan Policheri" userId="7303d0affa24d542" providerId="LiveId" clId="{2D65734F-0915-46B2-84C7-3842C5E2B442}" dt="2022-01-23T19:11:40.446" v="644" actId="478"/>
          <ac:picMkLst>
            <pc:docMk/>
            <pc:sldMk cId="3825900406" sldId="291"/>
            <ac:picMk id="3074" creationId="{C0D28DB5-80FF-40E4-8E8A-C1267C07F321}"/>
          </ac:picMkLst>
        </pc:picChg>
      </pc:sldChg>
      <pc:sldChg chg="addSp delSp modSp new mod">
        <pc:chgData name="Ryan Policheri" userId="7303d0affa24d542" providerId="LiveId" clId="{2D65734F-0915-46B2-84C7-3842C5E2B442}" dt="2022-01-23T19:40:57.842" v="691"/>
        <pc:sldMkLst>
          <pc:docMk/>
          <pc:sldMk cId="124104122" sldId="292"/>
        </pc:sldMkLst>
        <pc:spChg chg="mod">
          <ac:chgData name="Ryan Policheri" userId="7303d0affa24d542" providerId="LiveId" clId="{2D65734F-0915-46B2-84C7-3842C5E2B442}" dt="2022-01-23T19:40:57.842" v="691"/>
          <ac:spMkLst>
            <pc:docMk/>
            <pc:sldMk cId="124104122" sldId="292"/>
            <ac:spMk id="2" creationId="{A2D91998-FD91-4166-B4E6-4C67EFD9E511}"/>
          </ac:spMkLst>
        </pc:spChg>
        <pc:spChg chg="del">
          <ac:chgData name="Ryan Policheri" userId="7303d0affa24d542" providerId="LiveId" clId="{2D65734F-0915-46B2-84C7-3842C5E2B442}" dt="2022-01-23T19:40:44.641" v="687" actId="478"/>
          <ac:spMkLst>
            <pc:docMk/>
            <pc:sldMk cId="124104122" sldId="292"/>
            <ac:spMk id="3" creationId="{6A830E5D-9945-4DEC-8A61-98BEC639A4B5}"/>
          </ac:spMkLst>
        </pc:spChg>
        <pc:spChg chg="del">
          <ac:chgData name="Ryan Policheri" userId="7303d0affa24d542" providerId="LiveId" clId="{2D65734F-0915-46B2-84C7-3842C5E2B442}" dt="2022-01-23T19:40:42.752" v="686" actId="478"/>
          <ac:spMkLst>
            <pc:docMk/>
            <pc:sldMk cId="124104122" sldId="292"/>
            <ac:spMk id="4" creationId="{80E76176-283F-42AC-84EC-962503F039A8}"/>
          </ac:spMkLst>
        </pc:spChg>
        <pc:picChg chg="add mod">
          <ac:chgData name="Ryan Policheri" userId="7303d0affa24d542" providerId="LiveId" clId="{2D65734F-0915-46B2-84C7-3842C5E2B442}" dt="2022-01-23T19:40:50.909" v="690" actId="1076"/>
          <ac:picMkLst>
            <pc:docMk/>
            <pc:sldMk cId="124104122" sldId="292"/>
            <ac:picMk id="6" creationId="{3C0A1916-B3C6-4478-AD32-60D8D1136C0F}"/>
          </ac:picMkLst>
        </pc:picChg>
      </pc:sldChg>
      <pc:sldChg chg="del">
        <pc:chgData name="Ryan Policheri" userId="7303d0affa24d542" providerId="LiveId" clId="{2D65734F-0915-46B2-84C7-3842C5E2B442}" dt="2022-01-23T18:04:00.810" v="159" actId="47"/>
        <pc:sldMkLst>
          <pc:docMk/>
          <pc:sldMk cId="1073383706" sldId="293"/>
        </pc:sldMkLst>
      </pc:sldChg>
      <pc:sldChg chg="addSp delSp modSp add mod modAnim">
        <pc:chgData name="Ryan Policheri" userId="7303d0affa24d542" providerId="LiveId" clId="{2D65734F-0915-46B2-84C7-3842C5E2B442}" dt="2022-01-23T20:01:21.846" v="700" actId="1076"/>
        <pc:sldMkLst>
          <pc:docMk/>
          <pc:sldMk cId="3914349470" sldId="293"/>
        </pc:sldMkLst>
        <pc:spChg chg="del">
          <ac:chgData name="Ryan Policheri" userId="7303d0affa24d542" providerId="LiveId" clId="{2D65734F-0915-46B2-84C7-3842C5E2B442}" dt="2022-01-23T19:41:53.485" v="694" actId="478"/>
          <ac:spMkLst>
            <pc:docMk/>
            <pc:sldMk cId="3914349470" sldId="293"/>
            <ac:spMk id="4" creationId="{C111F7A6-FF52-4C50-B0CD-B0F7C40F6EC8}"/>
          </ac:spMkLst>
        </pc:spChg>
        <pc:spChg chg="add del mod">
          <ac:chgData name="Ryan Policheri" userId="7303d0affa24d542" providerId="LiveId" clId="{2D65734F-0915-46B2-84C7-3842C5E2B442}" dt="2022-01-23T19:41:56.164" v="695" actId="478"/>
          <ac:spMkLst>
            <pc:docMk/>
            <pc:sldMk cId="3914349470" sldId="293"/>
            <ac:spMk id="6" creationId="{15DA0E4C-A79E-4BE7-8F02-21E2BE688C83}"/>
          </ac:spMkLst>
        </pc:spChg>
        <pc:picChg chg="del">
          <ac:chgData name="Ryan Policheri" userId="7303d0affa24d542" providerId="LiveId" clId="{2D65734F-0915-46B2-84C7-3842C5E2B442}" dt="2022-01-23T19:41:49.706" v="693" actId="478"/>
          <ac:picMkLst>
            <pc:docMk/>
            <pc:sldMk cId="3914349470" sldId="293"/>
            <ac:picMk id="5" creationId="{BD9EA5F9-6CB0-4E37-A7D7-D3A949BB7F00}"/>
          </ac:picMkLst>
        </pc:picChg>
        <pc:picChg chg="add mod">
          <ac:chgData name="Ryan Policheri" userId="7303d0affa24d542" providerId="LiveId" clId="{2D65734F-0915-46B2-84C7-3842C5E2B442}" dt="2022-01-23T20:01:21.846" v="700" actId="1076"/>
          <ac:picMkLst>
            <pc:docMk/>
            <pc:sldMk cId="3914349470" sldId="293"/>
            <ac:picMk id="8" creationId="{A48DEBA6-0E27-4455-800E-6D2C4813A92A}"/>
          </ac:picMkLst>
        </pc:picChg>
        <pc:picChg chg="del">
          <ac:chgData name="Ryan Policheri" userId="7303d0affa24d542" providerId="LiveId" clId="{2D65734F-0915-46B2-84C7-3842C5E2B442}" dt="2022-01-23T19:41:49.706" v="693" actId="478"/>
          <ac:picMkLst>
            <pc:docMk/>
            <pc:sldMk cId="3914349470" sldId="293"/>
            <ac:picMk id="1026" creationId="{1AD5B750-90C4-4256-9142-228587634F1F}"/>
          </ac:picMkLst>
        </pc:picChg>
      </pc:sldChg>
      <pc:sldChg chg="addSp delSp modSp add mod delAnim modAnim modShow">
        <pc:chgData name="Ryan Policheri" userId="7303d0affa24d542" providerId="LiveId" clId="{2D65734F-0915-46B2-84C7-3842C5E2B442}" dt="2022-02-02T03:07:46.396" v="5483" actId="729"/>
        <pc:sldMkLst>
          <pc:docMk/>
          <pc:sldMk cId="799997563" sldId="294"/>
        </pc:sldMkLst>
        <pc:spChg chg="del">
          <ac:chgData name="Ryan Policheri" userId="7303d0affa24d542" providerId="LiveId" clId="{2D65734F-0915-46B2-84C7-3842C5E2B442}" dt="2022-01-23T20:17:12.951" v="702" actId="478"/>
          <ac:spMkLst>
            <pc:docMk/>
            <pc:sldMk cId="799997563" sldId="294"/>
            <ac:spMk id="3" creationId="{A9DC4452-1129-483E-A968-868B903FE219}"/>
          </ac:spMkLst>
        </pc:spChg>
        <pc:spChg chg="del mod">
          <ac:chgData name="Ryan Policheri" userId="7303d0affa24d542" providerId="LiveId" clId="{2D65734F-0915-46B2-84C7-3842C5E2B442}" dt="2022-01-23T20:17:19.365" v="705" actId="478"/>
          <ac:spMkLst>
            <pc:docMk/>
            <pc:sldMk cId="799997563" sldId="294"/>
            <ac:spMk id="4" creationId="{C111F7A6-FF52-4C50-B0CD-B0F7C40F6EC8}"/>
          </ac:spMkLst>
        </pc:spChg>
        <pc:spChg chg="add del mod">
          <ac:chgData name="Ryan Policheri" userId="7303d0affa24d542" providerId="LiveId" clId="{2D65734F-0915-46B2-84C7-3842C5E2B442}" dt="2022-01-23T20:17:32.159" v="706" actId="478"/>
          <ac:spMkLst>
            <pc:docMk/>
            <pc:sldMk cId="799997563" sldId="294"/>
            <ac:spMk id="6" creationId="{5F708688-1581-4F3E-AB5A-4218C2D97A76}"/>
          </ac:spMkLst>
        </pc:spChg>
        <pc:picChg chg="del">
          <ac:chgData name="Ryan Policheri" userId="7303d0affa24d542" providerId="LiveId" clId="{2D65734F-0915-46B2-84C7-3842C5E2B442}" dt="2022-01-23T20:17:12.951" v="702" actId="478"/>
          <ac:picMkLst>
            <pc:docMk/>
            <pc:sldMk cId="799997563" sldId="294"/>
            <ac:picMk id="7" creationId="{8E9B97D7-0993-40B5-A854-FD28AF3926A4}"/>
          </ac:picMkLst>
        </pc:picChg>
        <pc:picChg chg="add mod">
          <ac:chgData name="Ryan Policheri" userId="7303d0affa24d542" providerId="LiveId" clId="{2D65734F-0915-46B2-84C7-3842C5E2B442}" dt="2022-01-23T20:18:59.213" v="729" actId="1076"/>
          <ac:picMkLst>
            <pc:docMk/>
            <pc:sldMk cId="799997563" sldId="294"/>
            <ac:picMk id="9" creationId="{D3189772-B71C-4AC7-B146-6BFB9F84F53E}"/>
          </ac:picMkLst>
        </pc:picChg>
        <pc:picChg chg="add mod">
          <ac:chgData name="Ryan Policheri" userId="7303d0affa24d542" providerId="LiveId" clId="{2D65734F-0915-46B2-84C7-3842C5E2B442}" dt="2022-01-23T20:19:14.388" v="735" actId="1076"/>
          <ac:picMkLst>
            <pc:docMk/>
            <pc:sldMk cId="799997563" sldId="294"/>
            <ac:picMk id="11" creationId="{92558486-3BA2-4C40-B252-3E0382F57F11}"/>
          </ac:picMkLst>
        </pc:picChg>
        <pc:picChg chg="del">
          <ac:chgData name="Ryan Policheri" userId="7303d0affa24d542" providerId="LiveId" clId="{2D65734F-0915-46B2-84C7-3842C5E2B442}" dt="2022-01-23T20:17:14.641" v="703" actId="478"/>
          <ac:picMkLst>
            <pc:docMk/>
            <pc:sldMk cId="799997563" sldId="294"/>
            <ac:picMk id="12" creationId="{81D8E416-5FB1-44F8-8EEB-F20376A8D7B6}"/>
          </ac:picMkLst>
        </pc:picChg>
        <pc:picChg chg="add del mod">
          <ac:chgData name="Ryan Policheri" userId="7303d0affa24d542" providerId="LiveId" clId="{2D65734F-0915-46B2-84C7-3842C5E2B442}" dt="2022-01-23T20:18:36.053" v="721" actId="478"/>
          <ac:picMkLst>
            <pc:docMk/>
            <pc:sldMk cId="799997563" sldId="294"/>
            <ac:picMk id="15" creationId="{163740C6-1A2A-4E57-BEA7-DEE0E9BF84DC}"/>
          </ac:picMkLst>
        </pc:picChg>
        <pc:picChg chg="add mod">
          <ac:chgData name="Ryan Policheri" userId="7303d0affa24d542" providerId="LiveId" clId="{2D65734F-0915-46B2-84C7-3842C5E2B442}" dt="2022-01-23T20:19:08.179" v="733" actId="1076"/>
          <ac:picMkLst>
            <pc:docMk/>
            <pc:sldMk cId="799997563" sldId="294"/>
            <ac:picMk id="17" creationId="{545A4DA9-0832-4E00-AEC3-39EEC329D798}"/>
          </ac:picMkLst>
        </pc:picChg>
        <pc:picChg chg="del">
          <ac:chgData name="Ryan Policheri" userId="7303d0affa24d542" providerId="LiveId" clId="{2D65734F-0915-46B2-84C7-3842C5E2B442}" dt="2022-01-23T20:17:12.951" v="702" actId="478"/>
          <ac:picMkLst>
            <pc:docMk/>
            <pc:sldMk cId="799997563" sldId="294"/>
            <ac:picMk id="2052" creationId="{11A83D4C-48F7-4F8C-9A3A-BFBD5260AF9B}"/>
          </ac:picMkLst>
        </pc:picChg>
        <pc:picChg chg="del">
          <ac:chgData name="Ryan Policheri" userId="7303d0affa24d542" providerId="LiveId" clId="{2D65734F-0915-46B2-84C7-3842C5E2B442}" dt="2022-01-23T20:17:12.951" v="702" actId="478"/>
          <ac:picMkLst>
            <pc:docMk/>
            <pc:sldMk cId="799997563" sldId="294"/>
            <ac:picMk id="2054" creationId="{65773AE2-6AC9-4C30-B004-432F9A2B3143}"/>
          </ac:picMkLst>
        </pc:picChg>
        <pc:cxnChg chg="del">
          <ac:chgData name="Ryan Policheri" userId="7303d0affa24d542" providerId="LiveId" clId="{2D65734F-0915-46B2-84C7-3842C5E2B442}" dt="2022-01-23T20:17:12.951" v="702" actId="478"/>
          <ac:cxnSpMkLst>
            <pc:docMk/>
            <pc:sldMk cId="799997563" sldId="294"/>
            <ac:cxnSpMk id="14" creationId="{EA3F4690-C277-44E9-853B-8FEEC7FF62A9}"/>
          </ac:cxnSpMkLst>
        </pc:cxnChg>
        <pc:cxnChg chg="del">
          <ac:chgData name="Ryan Policheri" userId="7303d0affa24d542" providerId="LiveId" clId="{2D65734F-0915-46B2-84C7-3842C5E2B442}" dt="2022-01-23T20:17:12.951" v="702" actId="478"/>
          <ac:cxnSpMkLst>
            <pc:docMk/>
            <pc:sldMk cId="799997563" sldId="294"/>
            <ac:cxnSpMk id="21" creationId="{EBD476FC-2B6B-42F8-85FA-C7B9C79A2B7A}"/>
          </ac:cxnSpMkLst>
        </pc:cxnChg>
        <pc:cxnChg chg="add del mod">
          <ac:chgData name="Ryan Policheri" userId="7303d0affa24d542" providerId="LiveId" clId="{2D65734F-0915-46B2-84C7-3842C5E2B442}" dt="2022-01-23T20:19:25.885" v="738" actId="478"/>
          <ac:cxnSpMkLst>
            <pc:docMk/>
            <pc:sldMk cId="799997563" sldId="294"/>
            <ac:cxnSpMk id="23" creationId="{C11C4B61-0371-4F06-B6D1-A101915C7268}"/>
          </ac:cxnSpMkLst>
        </pc:cxnChg>
        <pc:cxnChg chg="del">
          <ac:chgData name="Ryan Policheri" userId="7303d0affa24d542" providerId="LiveId" clId="{2D65734F-0915-46B2-84C7-3842C5E2B442}" dt="2022-01-23T20:17:12.951" v="702" actId="478"/>
          <ac:cxnSpMkLst>
            <pc:docMk/>
            <pc:sldMk cId="799997563" sldId="294"/>
            <ac:cxnSpMk id="24" creationId="{F54A9C6C-03CB-4CBC-9276-8DE3E010C920}"/>
          </ac:cxnSpMkLst>
        </pc:cxnChg>
        <pc:cxnChg chg="del">
          <ac:chgData name="Ryan Policheri" userId="7303d0affa24d542" providerId="LiveId" clId="{2D65734F-0915-46B2-84C7-3842C5E2B442}" dt="2022-01-23T20:17:12.951" v="702" actId="478"/>
          <ac:cxnSpMkLst>
            <pc:docMk/>
            <pc:sldMk cId="799997563" sldId="294"/>
            <ac:cxnSpMk id="26" creationId="{4A6A0933-34F4-4DD9-BA45-1DB009A11463}"/>
          </ac:cxnSpMkLst>
        </pc:cxnChg>
      </pc:sldChg>
      <pc:sldChg chg="del">
        <pc:chgData name="Ryan Policheri" userId="7303d0affa24d542" providerId="LiveId" clId="{2D65734F-0915-46B2-84C7-3842C5E2B442}" dt="2022-01-23T18:04:01.937" v="160" actId="47"/>
        <pc:sldMkLst>
          <pc:docMk/>
          <pc:sldMk cId="2808756546" sldId="294"/>
        </pc:sldMkLst>
      </pc:sldChg>
      <pc:sldChg chg="addSp delSp modSp add mod delAnim">
        <pc:chgData name="Ryan Policheri" userId="7303d0affa24d542" providerId="LiveId" clId="{2D65734F-0915-46B2-84C7-3842C5E2B442}" dt="2022-01-23T20:51:47.965" v="759" actId="1076"/>
        <pc:sldMkLst>
          <pc:docMk/>
          <pc:sldMk cId="1736813578" sldId="295"/>
        </pc:sldMkLst>
        <pc:spChg chg="del">
          <ac:chgData name="Ryan Policheri" userId="7303d0affa24d542" providerId="LiveId" clId="{2D65734F-0915-46B2-84C7-3842C5E2B442}" dt="2022-01-23T20:36:24.253" v="746" actId="478"/>
          <ac:spMkLst>
            <pc:docMk/>
            <pc:sldMk cId="1736813578" sldId="295"/>
            <ac:spMk id="4" creationId="{1B09D422-F207-456A-B1FD-78ABAE52FE86}"/>
          </ac:spMkLst>
        </pc:spChg>
        <pc:spChg chg="add del mod">
          <ac:chgData name="Ryan Policheri" userId="7303d0affa24d542" providerId="LiveId" clId="{2D65734F-0915-46B2-84C7-3842C5E2B442}" dt="2022-01-23T20:36:27.814" v="747" actId="478"/>
          <ac:spMkLst>
            <pc:docMk/>
            <pc:sldMk cId="1736813578" sldId="295"/>
            <ac:spMk id="6" creationId="{5CF75D62-0113-4134-92A9-4057AC7D0FAB}"/>
          </ac:spMkLst>
        </pc:spChg>
        <pc:picChg chg="del">
          <ac:chgData name="Ryan Policheri" userId="7303d0affa24d542" providerId="LiveId" clId="{2D65734F-0915-46B2-84C7-3842C5E2B442}" dt="2022-01-23T20:36:21.451" v="744" actId="478"/>
          <ac:picMkLst>
            <pc:docMk/>
            <pc:sldMk cId="1736813578" sldId="295"/>
            <ac:picMk id="5" creationId="{56B8E03B-3B10-43B3-8817-63104EE4F9C0}"/>
          </ac:picMkLst>
        </pc:picChg>
        <pc:picChg chg="add del mod">
          <ac:chgData name="Ryan Policheri" userId="7303d0affa24d542" providerId="LiveId" clId="{2D65734F-0915-46B2-84C7-3842C5E2B442}" dt="2022-01-23T20:51:39.589" v="754" actId="478"/>
          <ac:picMkLst>
            <pc:docMk/>
            <pc:sldMk cId="1736813578" sldId="295"/>
            <ac:picMk id="8" creationId="{C38FF7B2-4854-4193-93A8-45DF62559DB8}"/>
          </ac:picMkLst>
        </pc:picChg>
        <pc:picChg chg="del">
          <ac:chgData name="Ryan Policheri" userId="7303d0affa24d542" providerId="LiveId" clId="{2D65734F-0915-46B2-84C7-3842C5E2B442}" dt="2022-01-23T20:36:21.928" v="745" actId="478"/>
          <ac:picMkLst>
            <pc:docMk/>
            <pc:sldMk cId="1736813578" sldId="295"/>
            <ac:picMk id="9" creationId="{92328D30-7B62-45A2-B9BD-845CFD4F8AD2}"/>
          </ac:picMkLst>
        </pc:picChg>
        <pc:picChg chg="del">
          <ac:chgData name="Ryan Policheri" userId="7303d0affa24d542" providerId="LiveId" clId="{2D65734F-0915-46B2-84C7-3842C5E2B442}" dt="2022-01-23T20:36:21.451" v="744" actId="478"/>
          <ac:picMkLst>
            <pc:docMk/>
            <pc:sldMk cId="1736813578" sldId="295"/>
            <ac:picMk id="11" creationId="{C6FFA75D-A35F-4A7B-981F-4BCACE1D22BC}"/>
          </ac:picMkLst>
        </pc:picChg>
        <pc:picChg chg="add mod">
          <ac:chgData name="Ryan Policheri" userId="7303d0affa24d542" providerId="LiveId" clId="{2D65734F-0915-46B2-84C7-3842C5E2B442}" dt="2022-01-23T20:51:47.965" v="759" actId="1076"/>
          <ac:picMkLst>
            <pc:docMk/>
            <pc:sldMk cId="1736813578" sldId="295"/>
            <ac:picMk id="12" creationId="{9B26F090-6B9E-47C8-BE78-8CC9F35C9E96}"/>
          </ac:picMkLst>
        </pc:picChg>
      </pc:sldChg>
      <pc:sldChg chg="new del">
        <pc:chgData name="Ryan Policheri" userId="7303d0affa24d542" providerId="LiveId" clId="{2D65734F-0915-46B2-84C7-3842C5E2B442}" dt="2022-01-23T20:36:13.947" v="742" actId="47"/>
        <pc:sldMkLst>
          <pc:docMk/>
          <pc:sldMk cId="3584757954" sldId="295"/>
        </pc:sldMkLst>
      </pc:sldChg>
      <pc:sldChg chg="addSp delSp modSp add mod">
        <pc:chgData name="Ryan Policheri" userId="7303d0affa24d542" providerId="LiveId" clId="{2D65734F-0915-46B2-84C7-3842C5E2B442}" dt="2022-01-23T20:53:10.078" v="766" actId="1076"/>
        <pc:sldMkLst>
          <pc:docMk/>
          <pc:sldMk cId="3145587826" sldId="296"/>
        </pc:sldMkLst>
        <pc:picChg chg="add mod">
          <ac:chgData name="Ryan Policheri" userId="7303d0affa24d542" providerId="LiveId" clId="{2D65734F-0915-46B2-84C7-3842C5E2B442}" dt="2022-01-23T20:53:10.078" v="766" actId="1076"/>
          <ac:picMkLst>
            <pc:docMk/>
            <pc:sldMk cId="3145587826" sldId="296"/>
            <ac:picMk id="4" creationId="{A8A4CE59-B080-40F3-A02E-6ECDF17ED9AB}"/>
          </ac:picMkLst>
        </pc:picChg>
        <pc:picChg chg="del">
          <ac:chgData name="Ryan Policheri" userId="7303d0affa24d542" providerId="LiveId" clId="{2D65734F-0915-46B2-84C7-3842C5E2B442}" dt="2022-01-23T20:52:56.767" v="761" actId="478"/>
          <ac:picMkLst>
            <pc:docMk/>
            <pc:sldMk cId="3145587826" sldId="296"/>
            <ac:picMk id="12" creationId="{9B26F090-6B9E-47C8-BE78-8CC9F35C9E96}"/>
          </ac:picMkLst>
        </pc:picChg>
      </pc:sldChg>
      <pc:sldChg chg="addSp delSp modSp add mod">
        <pc:chgData name="Ryan Policheri" userId="7303d0affa24d542" providerId="LiveId" clId="{2D65734F-0915-46B2-84C7-3842C5E2B442}" dt="2022-01-23T20:53:43.472" v="772" actId="1076"/>
        <pc:sldMkLst>
          <pc:docMk/>
          <pc:sldMk cId="3319405471" sldId="297"/>
        </pc:sldMkLst>
        <pc:picChg chg="del">
          <ac:chgData name="Ryan Policheri" userId="7303d0affa24d542" providerId="LiveId" clId="{2D65734F-0915-46B2-84C7-3842C5E2B442}" dt="2022-01-23T20:53:38.508" v="769" actId="478"/>
          <ac:picMkLst>
            <pc:docMk/>
            <pc:sldMk cId="3319405471" sldId="297"/>
            <ac:picMk id="4" creationId="{A8A4CE59-B080-40F3-A02E-6ECDF17ED9AB}"/>
          </ac:picMkLst>
        </pc:picChg>
        <pc:picChg chg="add mod">
          <ac:chgData name="Ryan Policheri" userId="7303d0affa24d542" providerId="LiveId" clId="{2D65734F-0915-46B2-84C7-3842C5E2B442}" dt="2022-01-23T20:53:43.472" v="772" actId="1076"/>
          <ac:picMkLst>
            <pc:docMk/>
            <pc:sldMk cId="3319405471" sldId="297"/>
            <ac:picMk id="5" creationId="{3F2B2A2F-4A33-4518-A0E8-6F5796EB5DAF}"/>
          </ac:picMkLst>
        </pc:picChg>
      </pc:sldChg>
      <pc:sldChg chg="addSp delSp modSp add mod">
        <pc:chgData name="Ryan Policheri" userId="7303d0affa24d542" providerId="LiveId" clId="{2D65734F-0915-46B2-84C7-3842C5E2B442}" dt="2022-01-23T20:54:26.005" v="780" actId="1076"/>
        <pc:sldMkLst>
          <pc:docMk/>
          <pc:sldMk cId="3432909275" sldId="298"/>
        </pc:sldMkLst>
        <pc:picChg chg="del">
          <ac:chgData name="Ryan Policheri" userId="7303d0affa24d542" providerId="LiveId" clId="{2D65734F-0915-46B2-84C7-3842C5E2B442}" dt="2022-01-23T20:53:48.170" v="773" actId="478"/>
          <ac:picMkLst>
            <pc:docMk/>
            <pc:sldMk cId="3432909275" sldId="298"/>
            <ac:picMk id="4" creationId="{A8A4CE59-B080-40F3-A02E-6ECDF17ED9AB}"/>
          </ac:picMkLst>
        </pc:picChg>
        <pc:picChg chg="add mod">
          <ac:chgData name="Ryan Policheri" userId="7303d0affa24d542" providerId="LiveId" clId="{2D65734F-0915-46B2-84C7-3842C5E2B442}" dt="2022-01-23T20:54:26.005" v="780" actId="1076"/>
          <ac:picMkLst>
            <pc:docMk/>
            <pc:sldMk cId="3432909275" sldId="298"/>
            <ac:picMk id="5" creationId="{DF71150D-4109-4EEB-858C-DBEDE2AB2955}"/>
          </ac:picMkLst>
        </pc:picChg>
      </pc:sldChg>
      <pc:sldChg chg="delSp add del mod">
        <pc:chgData name="Ryan Policheri" userId="7303d0affa24d542" providerId="LiveId" clId="{2D65734F-0915-46B2-84C7-3842C5E2B442}" dt="2022-01-23T20:55:03.966" v="786" actId="47"/>
        <pc:sldMkLst>
          <pc:docMk/>
          <pc:sldMk cId="2497345860" sldId="299"/>
        </pc:sldMkLst>
        <pc:picChg chg="del">
          <ac:chgData name="Ryan Policheri" userId="7303d0affa24d542" providerId="LiveId" clId="{2D65734F-0915-46B2-84C7-3842C5E2B442}" dt="2022-01-23T20:54:37.594" v="782" actId="478"/>
          <ac:picMkLst>
            <pc:docMk/>
            <pc:sldMk cId="2497345860" sldId="299"/>
            <ac:picMk id="5" creationId="{DF71150D-4109-4EEB-858C-DBEDE2AB2955}"/>
          </ac:picMkLst>
        </pc:picChg>
      </pc:sldChg>
      <pc:sldChg chg="addSp delSp modSp add mod ord delAnim">
        <pc:chgData name="Ryan Policheri" userId="7303d0affa24d542" providerId="LiveId" clId="{2D65734F-0915-46B2-84C7-3842C5E2B442}" dt="2022-01-23T21:01:02.688" v="800" actId="1076"/>
        <pc:sldMkLst>
          <pc:docMk/>
          <pc:sldMk cId="968317045" sldId="300"/>
        </pc:sldMkLst>
        <pc:spChg chg="mod">
          <ac:chgData name="Ryan Policheri" userId="7303d0affa24d542" providerId="LiveId" clId="{2D65734F-0915-46B2-84C7-3842C5E2B442}" dt="2022-01-23T20:55:07.670" v="791" actId="20577"/>
          <ac:spMkLst>
            <pc:docMk/>
            <pc:sldMk cId="968317045" sldId="300"/>
            <ac:spMk id="4" creationId="{1B09D422-F207-456A-B1FD-78ABAE52FE86}"/>
          </ac:spMkLst>
        </pc:spChg>
        <pc:picChg chg="del">
          <ac:chgData name="Ryan Policheri" userId="7303d0affa24d542" providerId="LiveId" clId="{2D65734F-0915-46B2-84C7-3842C5E2B442}" dt="2022-01-23T20:55:18.346" v="793" actId="478"/>
          <ac:picMkLst>
            <pc:docMk/>
            <pc:sldMk cId="968317045" sldId="300"/>
            <ac:picMk id="5" creationId="{56B8E03B-3B10-43B3-8817-63104EE4F9C0}"/>
          </ac:picMkLst>
        </pc:picChg>
        <pc:picChg chg="add mod">
          <ac:chgData name="Ryan Policheri" userId="7303d0affa24d542" providerId="LiveId" clId="{2D65734F-0915-46B2-84C7-3842C5E2B442}" dt="2022-01-23T21:01:02.688" v="800" actId="1076"/>
          <ac:picMkLst>
            <pc:docMk/>
            <pc:sldMk cId="968317045" sldId="300"/>
            <ac:picMk id="6" creationId="{83F6CA67-E860-455A-A96B-52C36E7AB68A}"/>
          </ac:picMkLst>
        </pc:picChg>
        <pc:picChg chg="del">
          <ac:chgData name="Ryan Policheri" userId="7303d0affa24d542" providerId="LiveId" clId="{2D65734F-0915-46B2-84C7-3842C5E2B442}" dt="2022-01-23T20:55:15.526" v="792" actId="478"/>
          <ac:picMkLst>
            <pc:docMk/>
            <pc:sldMk cId="968317045" sldId="300"/>
            <ac:picMk id="9" creationId="{92328D30-7B62-45A2-B9BD-845CFD4F8AD2}"/>
          </ac:picMkLst>
        </pc:picChg>
        <pc:picChg chg="del">
          <ac:chgData name="Ryan Policheri" userId="7303d0affa24d542" providerId="LiveId" clId="{2D65734F-0915-46B2-84C7-3842C5E2B442}" dt="2022-01-23T20:55:18.346" v="793" actId="478"/>
          <ac:picMkLst>
            <pc:docMk/>
            <pc:sldMk cId="968317045" sldId="300"/>
            <ac:picMk id="11" creationId="{C6FFA75D-A35F-4A7B-981F-4BCACE1D22BC}"/>
          </ac:picMkLst>
        </pc:picChg>
      </pc:sldChg>
      <pc:sldChg chg="add del">
        <pc:chgData name="Ryan Policheri" userId="7303d0affa24d542" providerId="LiveId" clId="{2D65734F-0915-46B2-84C7-3842C5E2B442}" dt="2022-01-30T22:53:26.109" v="1083" actId="47"/>
        <pc:sldMkLst>
          <pc:docMk/>
          <pc:sldMk cId="1810326273" sldId="301"/>
        </pc:sldMkLst>
      </pc:sldChg>
      <pc:sldChg chg="addSp delSp modSp add mod modAnim">
        <pc:chgData name="Ryan Policheri" userId="7303d0affa24d542" providerId="LiveId" clId="{2D65734F-0915-46B2-84C7-3842C5E2B442}" dt="2022-01-31T19:50:59.300" v="1643" actId="208"/>
        <pc:sldMkLst>
          <pc:docMk/>
          <pc:sldMk cId="3012747806" sldId="302"/>
        </pc:sldMkLst>
        <pc:spChg chg="del">
          <ac:chgData name="Ryan Policheri" userId="7303d0affa24d542" providerId="LiveId" clId="{2D65734F-0915-46B2-84C7-3842C5E2B442}" dt="2022-01-30T22:53:48.392" v="1117" actId="478"/>
          <ac:spMkLst>
            <pc:docMk/>
            <pc:sldMk cId="3012747806" sldId="302"/>
            <ac:spMk id="3" creationId="{761923D5-CBF0-4C17-A006-92641714F16F}"/>
          </ac:spMkLst>
        </pc:spChg>
        <pc:spChg chg="mod">
          <ac:chgData name="Ryan Policheri" userId="7303d0affa24d542" providerId="LiveId" clId="{2D65734F-0915-46B2-84C7-3842C5E2B442}" dt="2022-01-31T02:13:48.161" v="1250" actId="1076"/>
          <ac:spMkLst>
            <pc:docMk/>
            <pc:sldMk cId="3012747806" sldId="302"/>
            <ac:spMk id="4" creationId="{C4D079F0-E73B-4493-A398-98200EBF066A}"/>
          </ac:spMkLst>
        </pc:spChg>
        <pc:spChg chg="add del mod">
          <ac:chgData name="Ryan Policheri" userId="7303d0affa24d542" providerId="LiveId" clId="{2D65734F-0915-46B2-84C7-3842C5E2B442}" dt="2022-01-30T22:53:52.301" v="1118" actId="478"/>
          <ac:spMkLst>
            <pc:docMk/>
            <pc:sldMk cId="3012747806" sldId="302"/>
            <ac:spMk id="6" creationId="{37F1189D-8692-49B1-9226-35268A2BC441}"/>
          </ac:spMkLst>
        </pc:spChg>
        <pc:spChg chg="add mod">
          <ac:chgData name="Ryan Policheri" userId="7303d0affa24d542" providerId="LiveId" clId="{2D65734F-0915-46B2-84C7-3842C5E2B442}" dt="2022-01-31T02:05:44.421" v="1175" actId="1076"/>
          <ac:spMkLst>
            <pc:docMk/>
            <pc:sldMk cId="3012747806" sldId="302"/>
            <ac:spMk id="9" creationId="{16D732A2-87C3-449E-96B4-63A7A33A9A4F}"/>
          </ac:spMkLst>
        </pc:spChg>
        <pc:spChg chg="add mod">
          <ac:chgData name="Ryan Policheri" userId="7303d0affa24d542" providerId="LiveId" clId="{2D65734F-0915-46B2-84C7-3842C5E2B442}" dt="2022-01-31T02:12:30.268" v="1245" actId="1076"/>
          <ac:spMkLst>
            <pc:docMk/>
            <pc:sldMk cId="3012747806" sldId="302"/>
            <ac:spMk id="13" creationId="{8FF39EF0-E321-4BB5-9618-1A5F5103552A}"/>
          </ac:spMkLst>
        </pc:spChg>
        <pc:spChg chg="add mod">
          <ac:chgData name="Ryan Policheri" userId="7303d0affa24d542" providerId="LiveId" clId="{2D65734F-0915-46B2-84C7-3842C5E2B442}" dt="2022-01-31T02:06:50.092" v="1199" actId="20577"/>
          <ac:spMkLst>
            <pc:docMk/>
            <pc:sldMk cId="3012747806" sldId="302"/>
            <ac:spMk id="14" creationId="{6A65EF47-083D-4C92-8BA9-1342B4C0DACC}"/>
          </ac:spMkLst>
        </pc:spChg>
        <pc:spChg chg="add mod">
          <ac:chgData name="Ryan Policheri" userId="7303d0affa24d542" providerId="LiveId" clId="{2D65734F-0915-46B2-84C7-3842C5E2B442}" dt="2022-01-31T19:50:59.300" v="1643" actId="208"/>
          <ac:spMkLst>
            <pc:docMk/>
            <pc:sldMk cId="3012747806" sldId="302"/>
            <ac:spMk id="19" creationId="{7800757D-02EA-46D8-9213-C51F399B2F0F}"/>
          </ac:spMkLst>
        </pc:spChg>
        <pc:spChg chg="add mod">
          <ac:chgData name="Ryan Policheri" userId="7303d0affa24d542" providerId="LiveId" clId="{2D65734F-0915-46B2-84C7-3842C5E2B442}" dt="2022-01-31T19:50:59.300" v="1643" actId="208"/>
          <ac:spMkLst>
            <pc:docMk/>
            <pc:sldMk cId="3012747806" sldId="302"/>
            <ac:spMk id="20" creationId="{B1EFE897-1830-4D39-9835-75881D8720CE}"/>
          </ac:spMkLst>
        </pc:spChg>
        <pc:spChg chg="add mod">
          <ac:chgData name="Ryan Policheri" userId="7303d0affa24d542" providerId="LiveId" clId="{2D65734F-0915-46B2-84C7-3842C5E2B442}" dt="2022-01-31T19:50:59.300" v="1643" actId="208"/>
          <ac:spMkLst>
            <pc:docMk/>
            <pc:sldMk cId="3012747806" sldId="302"/>
            <ac:spMk id="21" creationId="{A012EF76-E035-4DA1-9740-32FEECEAE381}"/>
          </ac:spMkLst>
        </pc:spChg>
        <pc:spChg chg="add mod">
          <ac:chgData name="Ryan Policheri" userId="7303d0affa24d542" providerId="LiveId" clId="{2D65734F-0915-46B2-84C7-3842C5E2B442}" dt="2022-01-31T19:50:59.300" v="1643" actId="208"/>
          <ac:spMkLst>
            <pc:docMk/>
            <pc:sldMk cId="3012747806" sldId="302"/>
            <ac:spMk id="22" creationId="{022AE9CC-4D30-4C26-9EC4-B42544313F2E}"/>
          </ac:spMkLst>
        </pc:spChg>
        <pc:spChg chg="add mod">
          <ac:chgData name="Ryan Policheri" userId="7303d0affa24d542" providerId="LiveId" clId="{2D65734F-0915-46B2-84C7-3842C5E2B442}" dt="2022-01-31T19:50:59.300" v="1643" actId="208"/>
          <ac:spMkLst>
            <pc:docMk/>
            <pc:sldMk cId="3012747806" sldId="302"/>
            <ac:spMk id="23" creationId="{49FF387E-C89C-466A-B4A1-A78C4560288F}"/>
          </ac:spMkLst>
        </pc:spChg>
        <pc:spChg chg="add mod">
          <ac:chgData name="Ryan Policheri" userId="7303d0affa24d542" providerId="LiveId" clId="{2D65734F-0915-46B2-84C7-3842C5E2B442}" dt="2022-01-31T02:17:51.552" v="1299" actId="14100"/>
          <ac:spMkLst>
            <pc:docMk/>
            <pc:sldMk cId="3012747806" sldId="302"/>
            <ac:spMk id="24" creationId="{3F10F39D-4C25-41CD-8191-DE5A013E97A5}"/>
          </ac:spMkLst>
        </pc:spChg>
        <pc:spChg chg="add mod">
          <ac:chgData name="Ryan Policheri" userId="7303d0affa24d542" providerId="LiveId" clId="{2D65734F-0915-46B2-84C7-3842C5E2B442}" dt="2022-01-31T19:50:59.300" v="1643" actId="208"/>
          <ac:spMkLst>
            <pc:docMk/>
            <pc:sldMk cId="3012747806" sldId="302"/>
            <ac:spMk id="25" creationId="{09E9BD39-8D72-4704-B272-427E8A0E9DC5}"/>
          </ac:spMkLst>
        </pc:spChg>
        <pc:picChg chg="add mod">
          <ac:chgData name="Ryan Policheri" userId="7303d0affa24d542" providerId="LiveId" clId="{2D65734F-0915-46B2-84C7-3842C5E2B442}" dt="2022-01-31T02:15:22.295" v="1258" actId="1076"/>
          <ac:picMkLst>
            <pc:docMk/>
            <pc:sldMk cId="3012747806" sldId="302"/>
            <ac:picMk id="5" creationId="{372ACE32-AE04-4CD2-909C-0FE2CF7C8391}"/>
          </ac:picMkLst>
        </pc:picChg>
        <pc:picChg chg="add mod">
          <ac:chgData name="Ryan Policheri" userId="7303d0affa24d542" providerId="LiveId" clId="{2D65734F-0915-46B2-84C7-3842C5E2B442}" dt="2022-01-31T19:50:59.300" v="1643" actId="208"/>
          <ac:picMkLst>
            <pc:docMk/>
            <pc:sldMk cId="3012747806" sldId="302"/>
            <ac:picMk id="6" creationId="{56C00B1F-105A-4E7A-BA40-D02B59BF7940}"/>
          </ac:picMkLst>
        </pc:picChg>
        <pc:picChg chg="add mod">
          <ac:chgData name="Ryan Policheri" userId="7303d0affa24d542" providerId="LiveId" clId="{2D65734F-0915-46B2-84C7-3842C5E2B442}" dt="2022-01-31T02:06:24.453" v="1184" actId="1076"/>
          <ac:picMkLst>
            <pc:docMk/>
            <pc:sldMk cId="3012747806" sldId="302"/>
            <ac:picMk id="7" creationId="{74104BBC-8D7E-449F-8A92-7FA6C2BFFB7F}"/>
          </ac:picMkLst>
        </pc:picChg>
        <pc:picChg chg="add mod">
          <ac:chgData name="Ryan Policheri" userId="7303d0affa24d542" providerId="LiveId" clId="{2D65734F-0915-46B2-84C7-3842C5E2B442}" dt="2022-01-31T02:12:22.519" v="1243" actId="1076"/>
          <ac:picMkLst>
            <pc:docMk/>
            <pc:sldMk cId="3012747806" sldId="302"/>
            <ac:picMk id="8" creationId="{8D86411D-8781-4A7E-8A66-EC3F219F42DE}"/>
          </ac:picMkLst>
        </pc:picChg>
        <pc:picChg chg="add mod ord">
          <ac:chgData name="Ryan Policheri" userId="7303d0affa24d542" providerId="LiveId" clId="{2D65734F-0915-46B2-84C7-3842C5E2B442}" dt="2022-01-31T02:11:38.738" v="1226" actId="1076"/>
          <ac:picMkLst>
            <pc:docMk/>
            <pc:sldMk cId="3012747806" sldId="302"/>
            <ac:picMk id="16" creationId="{F3F1FCD3-8A8D-4949-A3B6-B5A9BADA7DF9}"/>
          </ac:picMkLst>
        </pc:picChg>
        <pc:picChg chg="add mod ord">
          <ac:chgData name="Ryan Policheri" userId="7303d0affa24d542" providerId="LiveId" clId="{2D65734F-0915-46B2-84C7-3842C5E2B442}" dt="2022-01-31T02:12:18.083" v="1241" actId="1076"/>
          <ac:picMkLst>
            <pc:docMk/>
            <pc:sldMk cId="3012747806" sldId="302"/>
            <ac:picMk id="18" creationId="{AB6EC17B-AD9A-4281-8D66-017699342130}"/>
          </ac:picMkLst>
        </pc:picChg>
        <pc:cxnChg chg="add mod">
          <ac:chgData name="Ryan Policheri" userId="7303d0affa24d542" providerId="LiveId" clId="{2D65734F-0915-46B2-84C7-3842C5E2B442}" dt="2022-01-31T02:12:21.239" v="1242" actId="1076"/>
          <ac:cxnSpMkLst>
            <pc:docMk/>
            <pc:sldMk cId="3012747806" sldId="302"/>
            <ac:cxnSpMk id="11" creationId="{95EDB9FB-42B5-4CC2-B9BA-3059F72DF77E}"/>
          </ac:cxnSpMkLst>
        </pc:cxnChg>
        <pc:cxnChg chg="add mod">
          <ac:chgData name="Ryan Policheri" userId="7303d0affa24d542" providerId="LiveId" clId="{2D65734F-0915-46B2-84C7-3842C5E2B442}" dt="2022-01-31T02:12:25.230" v="1244" actId="1076"/>
          <ac:cxnSpMkLst>
            <pc:docMk/>
            <pc:sldMk cId="3012747806" sldId="302"/>
            <ac:cxnSpMk id="12" creationId="{8EFE5151-F3A5-4C22-B6AF-BE38D8275D39}"/>
          </ac:cxnSpMkLst>
        </pc:cxnChg>
      </pc:sldChg>
      <pc:sldChg chg="addSp delSp modSp add mod delAnim modAnim">
        <pc:chgData name="Ryan Policheri" userId="7303d0affa24d542" providerId="LiveId" clId="{2D65734F-0915-46B2-84C7-3842C5E2B442}" dt="2022-01-31T03:04:40.448" v="1452" actId="1076"/>
        <pc:sldMkLst>
          <pc:docMk/>
          <pc:sldMk cId="3233384157" sldId="303"/>
        </pc:sldMkLst>
        <pc:spChg chg="mod">
          <ac:chgData name="Ryan Policheri" userId="7303d0affa24d542" providerId="LiveId" clId="{2D65734F-0915-46B2-84C7-3842C5E2B442}" dt="2022-01-31T02:23:36.850" v="1318" actId="20577"/>
          <ac:spMkLst>
            <pc:docMk/>
            <pc:sldMk cId="3233384157" sldId="303"/>
            <ac:spMk id="4" creationId="{C4D079F0-E73B-4493-A398-98200EBF066A}"/>
          </ac:spMkLst>
        </pc:spChg>
        <pc:spChg chg="del">
          <ac:chgData name="Ryan Policheri" userId="7303d0affa24d542" providerId="LiveId" clId="{2D65734F-0915-46B2-84C7-3842C5E2B442}" dt="2022-01-31T02:23:32.157" v="1317" actId="478"/>
          <ac:spMkLst>
            <pc:docMk/>
            <pc:sldMk cId="3233384157" sldId="303"/>
            <ac:spMk id="9" creationId="{16D732A2-87C3-449E-96B4-63A7A33A9A4F}"/>
          </ac:spMkLst>
        </pc:spChg>
        <pc:spChg chg="del">
          <ac:chgData name="Ryan Policheri" userId="7303d0affa24d542" providerId="LiveId" clId="{2D65734F-0915-46B2-84C7-3842C5E2B442}" dt="2022-01-31T02:23:32.157" v="1317" actId="478"/>
          <ac:spMkLst>
            <pc:docMk/>
            <pc:sldMk cId="3233384157" sldId="303"/>
            <ac:spMk id="13" creationId="{8FF39EF0-E321-4BB5-9618-1A5F5103552A}"/>
          </ac:spMkLst>
        </pc:spChg>
        <pc:spChg chg="del">
          <ac:chgData name="Ryan Policheri" userId="7303d0affa24d542" providerId="LiveId" clId="{2D65734F-0915-46B2-84C7-3842C5E2B442}" dt="2022-01-31T02:23:32.157" v="1317" actId="478"/>
          <ac:spMkLst>
            <pc:docMk/>
            <pc:sldMk cId="3233384157" sldId="303"/>
            <ac:spMk id="14" creationId="{6A65EF47-083D-4C92-8BA9-1342B4C0DACC}"/>
          </ac:spMkLst>
        </pc:spChg>
        <pc:spChg chg="del">
          <ac:chgData name="Ryan Policheri" userId="7303d0affa24d542" providerId="LiveId" clId="{2D65734F-0915-46B2-84C7-3842C5E2B442}" dt="2022-01-31T02:23:32.157" v="1317" actId="478"/>
          <ac:spMkLst>
            <pc:docMk/>
            <pc:sldMk cId="3233384157" sldId="303"/>
            <ac:spMk id="19" creationId="{7800757D-02EA-46D8-9213-C51F399B2F0F}"/>
          </ac:spMkLst>
        </pc:spChg>
        <pc:spChg chg="del">
          <ac:chgData name="Ryan Policheri" userId="7303d0affa24d542" providerId="LiveId" clId="{2D65734F-0915-46B2-84C7-3842C5E2B442}" dt="2022-01-31T02:23:32.157" v="1317" actId="478"/>
          <ac:spMkLst>
            <pc:docMk/>
            <pc:sldMk cId="3233384157" sldId="303"/>
            <ac:spMk id="20" creationId="{B1EFE897-1830-4D39-9835-75881D8720CE}"/>
          </ac:spMkLst>
        </pc:spChg>
        <pc:spChg chg="del">
          <ac:chgData name="Ryan Policheri" userId="7303d0affa24d542" providerId="LiveId" clId="{2D65734F-0915-46B2-84C7-3842C5E2B442}" dt="2022-01-31T02:23:32.157" v="1317" actId="478"/>
          <ac:spMkLst>
            <pc:docMk/>
            <pc:sldMk cId="3233384157" sldId="303"/>
            <ac:spMk id="21" creationId="{A012EF76-E035-4DA1-9740-32FEECEAE381}"/>
          </ac:spMkLst>
        </pc:spChg>
        <pc:spChg chg="del">
          <ac:chgData name="Ryan Policheri" userId="7303d0affa24d542" providerId="LiveId" clId="{2D65734F-0915-46B2-84C7-3842C5E2B442}" dt="2022-01-31T02:23:32.157" v="1317" actId="478"/>
          <ac:spMkLst>
            <pc:docMk/>
            <pc:sldMk cId="3233384157" sldId="303"/>
            <ac:spMk id="22" creationId="{022AE9CC-4D30-4C26-9EC4-B42544313F2E}"/>
          </ac:spMkLst>
        </pc:spChg>
        <pc:spChg chg="del">
          <ac:chgData name="Ryan Policheri" userId="7303d0affa24d542" providerId="LiveId" clId="{2D65734F-0915-46B2-84C7-3842C5E2B442}" dt="2022-01-31T02:23:32.157" v="1317" actId="478"/>
          <ac:spMkLst>
            <pc:docMk/>
            <pc:sldMk cId="3233384157" sldId="303"/>
            <ac:spMk id="23" creationId="{49FF387E-C89C-466A-B4A1-A78C4560288F}"/>
          </ac:spMkLst>
        </pc:spChg>
        <pc:spChg chg="del">
          <ac:chgData name="Ryan Policheri" userId="7303d0affa24d542" providerId="LiveId" clId="{2D65734F-0915-46B2-84C7-3842C5E2B442}" dt="2022-01-31T02:23:32.157" v="1317" actId="478"/>
          <ac:spMkLst>
            <pc:docMk/>
            <pc:sldMk cId="3233384157" sldId="303"/>
            <ac:spMk id="24" creationId="{3F10F39D-4C25-41CD-8191-DE5A013E97A5}"/>
          </ac:spMkLst>
        </pc:spChg>
        <pc:spChg chg="del mod">
          <ac:chgData name="Ryan Policheri" userId="7303d0affa24d542" providerId="LiveId" clId="{2D65734F-0915-46B2-84C7-3842C5E2B442}" dt="2022-01-31T02:23:32.157" v="1317" actId="478"/>
          <ac:spMkLst>
            <pc:docMk/>
            <pc:sldMk cId="3233384157" sldId="303"/>
            <ac:spMk id="25" creationId="{09E9BD39-8D72-4704-B272-427E8A0E9DC5}"/>
          </ac:spMkLst>
        </pc:spChg>
        <pc:spChg chg="add mod">
          <ac:chgData name="Ryan Policheri" userId="7303d0affa24d542" providerId="LiveId" clId="{2D65734F-0915-46B2-84C7-3842C5E2B442}" dt="2022-01-31T02:34:39.732" v="1358" actId="1076"/>
          <ac:spMkLst>
            <pc:docMk/>
            <pc:sldMk cId="3233384157" sldId="303"/>
            <ac:spMk id="32" creationId="{4D1F6A74-824E-41F4-BCC9-4C64179EAAB7}"/>
          </ac:spMkLst>
        </pc:spChg>
        <pc:spChg chg="add mod">
          <ac:chgData name="Ryan Policheri" userId="7303d0affa24d542" providerId="LiveId" clId="{2D65734F-0915-46B2-84C7-3842C5E2B442}" dt="2022-01-31T03:04:40.448" v="1452" actId="1076"/>
          <ac:spMkLst>
            <pc:docMk/>
            <pc:sldMk cId="3233384157" sldId="303"/>
            <ac:spMk id="33" creationId="{42C49C4E-5660-4916-A9DE-63E22902014A}"/>
          </ac:spMkLst>
        </pc:spChg>
        <pc:spChg chg="add mod">
          <ac:chgData name="Ryan Policheri" userId="7303d0affa24d542" providerId="LiveId" clId="{2D65734F-0915-46B2-84C7-3842C5E2B442}" dt="2022-01-31T02:50:38.903" v="1434" actId="1076"/>
          <ac:spMkLst>
            <pc:docMk/>
            <pc:sldMk cId="3233384157" sldId="303"/>
            <ac:spMk id="34" creationId="{08422277-8EC1-44D1-AA81-2F0D705C7A54}"/>
          </ac:spMkLst>
        </pc:spChg>
        <pc:spChg chg="add mod">
          <ac:chgData name="Ryan Policheri" userId="7303d0affa24d542" providerId="LiveId" clId="{2D65734F-0915-46B2-84C7-3842C5E2B442}" dt="2022-01-31T02:48:58.614" v="1421" actId="14100"/>
          <ac:spMkLst>
            <pc:docMk/>
            <pc:sldMk cId="3233384157" sldId="303"/>
            <ac:spMk id="35" creationId="{1498697D-0D4E-449A-BC32-8A0FBF156B88}"/>
          </ac:spMkLst>
        </pc:spChg>
        <pc:spChg chg="add mod">
          <ac:chgData name="Ryan Policheri" userId="7303d0affa24d542" providerId="LiveId" clId="{2D65734F-0915-46B2-84C7-3842C5E2B442}" dt="2022-01-31T02:47:48.537" v="1407" actId="1076"/>
          <ac:spMkLst>
            <pc:docMk/>
            <pc:sldMk cId="3233384157" sldId="303"/>
            <ac:spMk id="36" creationId="{76152452-DC55-44F1-911E-2A64F2C34974}"/>
          </ac:spMkLst>
        </pc:spChg>
        <pc:spChg chg="add mod">
          <ac:chgData name="Ryan Policheri" userId="7303d0affa24d542" providerId="LiveId" clId="{2D65734F-0915-46B2-84C7-3842C5E2B442}" dt="2022-01-31T02:51:05.147" v="1437" actId="1076"/>
          <ac:spMkLst>
            <pc:docMk/>
            <pc:sldMk cId="3233384157" sldId="303"/>
            <ac:spMk id="37" creationId="{FD0ED661-C7A6-4253-B07A-C3D639FF1F6C}"/>
          </ac:spMkLst>
        </pc:spChg>
        <pc:spChg chg="add mod">
          <ac:chgData name="Ryan Policheri" userId="7303d0affa24d542" providerId="LiveId" clId="{2D65734F-0915-46B2-84C7-3842C5E2B442}" dt="2022-01-31T02:54:25.592" v="1448" actId="1076"/>
          <ac:spMkLst>
            <pc:docMk/>
            <pc:sldMk cId="3233384157" sldId="303"/>
            <ac:spMk id="44" creationId="{0B5A3BD2-7FC5-47CE-9063-083646AFC9BB}"/>
          </ac:spMkLst>
        </pc:spChg>
        <pc:spChg chg="add mod">
          <ac:chgData name="Ryan Policheri" userId="7303d0affa24d542" providerId="LiveId" clId="{2D65734F-0915-46B2-84C7-3842C5E2B442}" dt="2022-01-31T02:53:53.429" v="1444" actId="14100"/>
          <ac:spMkLst>
            <pc:docMk/>
            <pc:sldMk cId="3233384157" sldId="303"/>
            <ac:spMk id="47" creationId="{52761BF3-232A-4037-85BD-1117974CA99C}"/>
          </ac:spMkLst>
        </pc:spChg>
        <pc:picChg chg="del">
          <ac:chgData name="Ryan Policheri" userId="7303d0affa24d542" providerId="LiveId" clId="{2D65734F-0915-46B2-84C7-3842C5E2B442}" dt="2022-01-31T02:23:32.157" v="1317" actId="478"/>
          <ac:picMkLst>
            <pc:docMk/>
            <pc:sldMk cId="3233384157" sldId="303"/>
            <ac:picMk id="5" creationId="{372ACE32-AE04-4CD2-909C-0FE2CF7C8391}"/>
          </ac:picMkLst>
        </pc:picChg>
        <pc:picChg chg="del">
          <ac:chgData name="Ryan Policheri" userId="7303d0affa24d542" providerId="LiveId" clId="{2D65734F-0915-46B2-84C7-3842C5E2B442}" dt="2022-01-31T02:23:32.157" v="1317" actId="478"/>
          <ac:picMkLst>
            <pc:docMk/>
            <pc:sldMk cId="3233384157" sldId="303"/>
            <ac:picMk id="6" creationId="{56C00B1F-105A-4E7A-BA40-D02B59BF7940}"/>
          </ac:picMkLst>
        </pc:picChg>
        <pc:picChg chg="del">
          <ac:chgData name="Ryan Policheri" userId="7303d0affa24d542" providerId="LiveId" clId="{2D65734F-0915-46B2-84C7-3842C5E2B442}" dt="2022-01-31T02:23:26.759" v="1316" actId="478"/>
          <ac:picMkLst>
            <pc:docMk/>
            <pc:sldMk cId="3233384157" sldId="303"/>
            <ac:picMk id="7" creationId="{74104BBC-8D7E-449F-8A92-7FA6C2BFFB7F}"/>
          </ac:picMkLst>
        </pc:picChg>
        <pc:picChg chg="del">
          <ac:chgData name="Ryan Policheri" userId="7303d0affa24d542" providerId="LiveId" clId="{2D65734F-0915-46B2-84C7-3842C5E2B442}" dt="2022-01-31T02:23:32.157" v="1317" actId="478"/>
          <ac:picMkLst>
            <pc:docMk/>
            <pc:sldMk cId="3233384157" sldId="303"/>
            <ac:picMk id="8" creationId="{8D86411D-8781-4A7E-8A66-EC3F219F42DE}"/>
          </ac:picMkLst>
        </pc:picChg>
        <pc:picChg chg="add del mod">
          <ac:chgData name="Ryan Policheri" userId="7303d0affa24d542" providerId="LiveId" clId="{2D65734F-0915-46B2-84C7-3842C5E2B442}" dt="2022-01-31T02:48:33.281" v="1410" actId="478"/>
          <ac:picMkLst>
            <pc:docMk/>
            <pc:sldMk cId="3233384157" sldId="303"/>
            <ac:picMk id="10" creationId="{C33E7EBA-663E-488F-9CAB-19E915348213}"/>
          </ac:picMkLst>
        </pc:picChg>
        <pc:picChg chg="del">
          <ac:chgData name="Ryan Policheri" userId="7303d0affa24d542" providerId="LiveId" clId="{2D65734F-0915-46B2-84C7-3842C5E2B442}" dt="2022-01-31T02:23:32.157" v="1317" actId="478"/>
          <ac:picMkLst>
            <pc:docMk/>
            <pc:sldMk cId="3233384157" sldId="303"/>
            <ac:picMk id="16" creationId="{F3F1FCD3-8A8D-4949-A3B6-B5A9BADA7DF9}"/>
          </ac:picMkLst>
        </pc:picChg>
        <pc:picChg chg="add del mod">
          <ac:chgData name="Ryan Policheri" userId="7303d0affa24d542" providerId="LiveId" clId="{2D65734F-0915-46B2-84C7-3842C5E2B442}" dt="2022-01-31T02:31:45.775" v="1322" actId="478"/>
          <ac:picMkLst>
            <pc:docMk/>
            <pc:sldMk cId="3233384157" sldId="303"/>
            <ac:picMk id="17" creationId="{E75294B1-F685-4D70-A10D-1A105044C5E0}"/>
          </ac:picMkLst>
        </pc:picChg>
        <pc:picChg chg="del">
          <ac:chgData name="Ryan Policheri" userId="7303d0affa24d542" providerId="LiveId" clId="{2D65734F-0915-46B2-84C7-3842C5E2B442}" dt="2022-01-31T02:23:32.157" v="1317" actId="478"/>
          <ac:picMkLst>
            <pc:docMk/>
            <pc:sldMk cId="3233384157" sldId="303"/>
            <ac:picMk id="18" creationId="{AB6EC17B-AD9A-4281-8D66-017699342130}"/>
          </ac:picMkLst>
        </pc:picChg>
        <pc:picChg chg="add del mod">
          <ac:chgData name="Ryan Policheri" userId="7303d0affa24d542" providerId="LiveId" clId="{2D65734F-0915-46B2-84C7-3842C5E2B442}" dt="2022-01-31T02:46:52.771" v="1397" actId="478"/>
          <ac:picMkLst>
            <pc:docMk/>
            <pc:sldMk cId="3233384157" sldId="303"/>
            <ac:picMk id="27" creationId="{71123A88-4C39-4131-93B5-22E5689C3FF7}"/>
          </ac:picMkLst>
        </pc:picChg>
        <pc:picChg chg="add mod">
          <ac:chgData name="Ryan Policheri" userId="7303d0affa24d542" providerId="LiveId" clId="{2D65734F-0915-46B2-84C7-3842C5E2B442}" dt="2022-01-31T02:47:41.843" v="1405" actId="1076"/>
          <ac:picMkLst>
            <pc:docMk/>
            <pc:sldMk cId="3233384157" sldId="303"/>
            <ac:picMk id="29" creationId="{83247EB5-7366-4AA6-8FEE-8686D8747B4E}"/>
          </ac:picMkLst>
        </pc:picChg>
        <pc:picChg chg="add mod">
          <ac:chgData name="Ryan Policheri" userId="7303d0affa24d542" providerId="LiveId" clId="{2D65734F-0915-46B2-84C7-3842C5E2B442}" dt="2022-01-31T02:48:50.570" v="1416" actId="1076"/>
          <ac:picMkLst>
            <pc:docMk/>
            <pc:sldMk cId="3233384157" sldId="303"/>
            <ac:picMk id="31" creationId="{FAFFD544-CD94-4EC4-85FF-E2CE24697013}"/>
          </ac:picMkLst>
        </pc:picChg>
        <pc:picChg chg="add mod ord">
          <ac:chgData name="Ryan Policheri" userId="7303d0affa24d542" providerId="LiveId" clId="{2D65734F-0915-46B2-84C7-3842C5E2B442}" dt="2022-01-31T02:51:01.460" v="1436" actId="1076"/>
          <ac:picMkLst>
            <pc:docMk/>
            <pc:sldMk cId="3233384157" sldId="303"/>
            <ac:picMk id="39" creationId="{0594736E-5D4E-4309-A4D5-F2E1A8C73B66}"/>
          </ac:picMkLst>
        </pc:picChg>
        <pc:picChg chg="add mod ord">
          <ac:chgData name="Ryan Policheri" userId="7303d0affa24d542" providerId="LiveId" clId="{2D65734F-0915-46B2-84C7-3842C5E2B442}" dt="2022-01-31T02:50:34.069" v="1433" actId="1076"/>
          <ac:picMkLst>
            <pc:docMk/>
            <pc:sldMk cId="3233384157" sldId="303"/>
            <ac:picMk id="41" creationId="{667A75FA-1C6C-40AD-B201-EEAF7F44F25B}"/>
          </ac:picMkLst>
        </pc:picChg>
        <pc:picChg chg="add mod">
          <ac:chgData name="Ryan Policheri" userId="7303d0affa24d542" providerId="LiveId" clId="{2D65734F-0915-46B2-84C7-3842C5E2B442}" dt="2022-01-31T02:54:21.227" v="1447" actId="1076"/>
          <ac:picMkLst>
            <pc:docMk/>
            <pc:sldMk cId="3233384157" sldId="303"/>
            <ac:picMk id="43" creationId="{AF93C369-8D78-45D6-9B4B-4A58ABEDF8D4}"/>
          </ac:picMkLst>
        </pc:picChg>
        <pc:picChg chg="add mod">
          <ac:chgData name="Ryan Policheri" userId="7303d0affa24d542" providerId="LiveId" clId="{2D65734F-0915-46B2-84C7-3842C5E2B442}" dt="2022-01-31T02:53:55.195" v="1445" actId="1076"/>
          <ac:picMkLst>
            <pc:docMk/>
            <pc:sldMk cId="3233384157" sldId="303"/>
            <ac:picMk id="46" creationId="{A2C8F6A9-571D-43BF-9FD7-10D110884851}"/>
          </ac:picMkLst>
        </pc:picChg>
        <pc:cxnChg chg="del">
          <ac:chgData name="Ryan Policheri" userId="7303d0affa24d542" providerId="LiveId" clId="{2D65734F-0915-46B2-84C7-3842C5E2B442}" dt="2022-01-31T02:23:32.157" v="1317" actId="478"/>
          <ac:cxnSpMkLst>
            <pc:docMk/>
            <pc:sldMk cId="3233384157" sldId="303"/>
            <ac:cxnSpMk id="11" creationId="{95EDB9FB-42B5-4CC2-B9BA-3059F72DF77E}"/>
          </ac:cxnSpMkLst>
        </pc:cxnChg>
        <pc:cxnChg chg="del">
          <ac:chgData name="Ryan Policheri" userId="7303d0affa24d542" providerId="LiveId" clId="{2D65734F-0915-46B2-84C7-3842C5E2B442}" dt="2022-01-31T02:23:32.157" v="1317" actId="478"/>
          <ac:cxnSpMkLst>
            <pc:docMk/>
            <pc:sldMk cId="3233384157" sldId="303"/>
            <ac:cxnSpMk id="12" creationId="{8EFE5151-F3A5-4C22-B6AF-BE38D8275D39}"/>
          </ac:cxnSpMkLst>
        </pc:cxnChg>
      </pc:sldChg>
      <pc:sldChg chg="modSp add mod ord">
        <pc:chgData name="Ryan Policheri" userId="7303d0affa24d542" providerId="LiveId" clId="{2D65734F-0915-46B2-84C7-3842C5E2B442}" dt="2022-01-31T22:09:24.007" v="3927" actId="20577"/>
        <pc:sldMkLst>
          <pc:docMk/>
          <pc:sldMk cId="875287396" sldId="304"/>
        </pc:sldMkLst>
        <pc:spChg chg="mod">
          <ac:chgData name="Ryan Policheri" userId="7303d0affa24d542" providerId="LiveId" clId="{2D65734F-0915-46B2-84C7-3842C5E2B442}" dt="2022-01-31T22:09:24.007" v="3927" actId="20577"/>
          <ac:spMkLst>
            <pc:docMk/>
            <pc:sldMk cId="875287396" sldId="304"/>
            <ac:spMk id="3" creationId="{89B780DC-B4AF-4ACA-96AF-E77685048311}"/>
          </ac:spMkLst>
        </pc:spChg>
      </pc:sldChg>
      <pc:sldChg chg="modSp add mod">
        <pc:chgData name="Ryan Policheri" userId="7303d0affa24d542" providerId="LiveId" clId="{2D65734F-0915-46B2-84C7-3842C5E2B442}" dt="2022-01-31T19:33:40.645" v="1517" actId="20577"/>
        <pc:sldMkLst>
          <pc:docMk/>
          <pc:sldMk cId="921031604" sldId="305"/>
        </pc:sldMkLst>
        <pc:spChg chg="mod">
          <ac:chgData name="Ryan Policheri" userId="7303d0affa24d542" providerId="LiveId" clId="{2D65734F-0915-46B2-84C7-3842C5E2B442}" dt="2022-01-31T19:33:40.645" v="1517" actId="20577"/>
          <ac:spMkLst>
            <pc:docMk/>
            <pc:sldMk cId="921031604" sldId="305"/>
            <ac:spMk id="3" creationId="{89B780DC-B4AF-4ACA-96AF-E77685048311}"/>
          </ac:spMkLst>
        </pc:spChg>
      </pc:sldChg>
      <pc:sldChg chg="addSp delSp modSp new mod delAnim modAnim">
        <pc:chgData name="Ryan Policheri" userId="7303d0affa24d542" providerId="LiveId" clId="{2D65734F-0915-46B2-84C7-3842C5E2B442}" dt="2022-01-31T19:57:59.463" v="1693" actId="20577"/>
        <pc:sldMkLst>
          <pc:docMk/>
          <pc:sldMk cId="1104262006" sldId="306"/>
        </pc:sldMkLst>
        <pc:spChg chg="mod">
          <ac:chgData name="Ryan Policheri" userId="7303d0affa24d542" providerId="LiveId" clId="{2D65734F-0915-46B2-84C7-3842C5E2B442}" dt="2022-01-31T19:45:17.471" v="1565"/>
          <ac:spMkLst>
            <pc:docMk/>
            <pc:sldMk cId="1104262006" sldId="306"/>
            <ac:spMk id="2" creationId="{B0C34670-C73A-4487-A4E2-3E4C0E592381}"/>
          </ac:spMkLst>
        </pc:spChg>
        <pc:spChg chg="del">
          <ac:chgData name="Ryan Policheri" userId="7303d0affa24d542" providerId="LiveId" clId="{2D65734F-0915-46B2-84C7-3842C5E2B442}" dt="2022-01-31T19:34:09.359" v="1524" actId="478"/>
          <ac:spMkLst>
            <pc:docMk/>
            <pc:sldMk cId="1104262006" sldId="306"/>
            <ac:spMk id="3" creationId="{60441E21-8E56-4B6F-B0E9-53DBAC11FCCF}"/>
          </ac:spMkLst>
        </pc:spChg>
        <pc:spChg chg="mod">
          <ac:chgData name="Ryan Policheri" userId="7303d0affa24d542" providerId="LiveId" clId="{2D65734F-0915-46B2-84C7-3842C5E2B442}" dt="2022-01-31T19:57:59.463" v="1693" actId="20577"/>
          <ac:spMkLst>
            <pc:docMk/>
            <pc:sldMk cId="1104262006" sldId="306"/>
            <ac:spMk id="4" creationId="{2B7C20C6-698F-4A52-B5AD-CA8155EBD668}"/>
          </ac:spMkLst>
        </pc:spChg>
        <pc:spChg chg="add mod">
          <ac:chgData name="Ryan Policheri" userId="7303d0affa24d542" providerId="LiveId" clId="{2D65734F-0915-46B2-84C7-3842C5E2B442}" dt="2022-01-31T19:47:04.246" v="1575" actId="14100"/>
          <ac:spMkLst>
            <pc:docMk/>
            <pc:sldMk cId="1104262006" sldId="306"/>
            <ac:spMk id="8" creationId="{81C1AE86-2171-4830-BEC1-FDB99859F221}"/>
          </ac:spMkLst>
        </pc:spChg>
        <pc:spChg chg="add mod">
          <ac:chgData name="Ryan Policheri" userId="7303d0affa24d542" providerId="LiveId" clId="{2D65734F-0915-46B2-84C7-3842C5E2B442}" dt="2022-01-31T19:46:48.075" v="1571" actId="1076"/>
          <ac:spMkLst>
            <pc:docMk/>
            <pc:sldMk cId="1104262006" sldId="306"/>
            <ac:spMk id="9" creationId="{538A40BB-1961-4F5B-9A5E-5C6B69F8465A}"/>
          </ac:spMkLst>
        </pc:spChg>
        <pc:spChg chg="add mod">
          <ac:chgData name="Ryan Policheri" userId="7303d0affa24d542" providerId="LiveId" clId="{2D65734F-0915-46B2-84C7-3842C5E2B442}" dt="2022-01-31T19:47:37.610" v="1595" actId="1076"/>
          <ac:spMkLst>
            <pc:docMk/>
            <pc:sldMk cId="1104262006" sldId="306"/>
            <ac:spMk id="10" creationId="{64CB1FBD-F8A7-4C8C-BE66-B6C6FF4D7E2B}"/>
          </ac:spMkLst>
        </pc:spChg>
        <pc:spChg chg="add mod">
          <ac:chgData name="Ryan Policheri" userId="7303d0affa24d542" providerId="LiveId" clId="{2D65734F-0915-46B2-84C7-3842C5E2B442}" dt="2022-01-31T19:48:37.977" v="1608" actId="207"/>
          <ac:spMkLst>
            <pc:docMk/>
            <pc:sldMk cId="1104262006" sldId="306"/>
            <ac:spMk id="11" creationId="{7C8B2E22-804D-4095-8C04-7E466DC5C490}"/>
          </ac:spMkLst>
        </pc:spChg>
        <pc:spChg chg="add mod">
          <ac:chgData name="Ryan Policheri" userId="7303d0affa24d542" providerId="LiveId" clId="{2D65734F-0915-46B2-84C7-3842C5E2B442}" dt="2022-01-31T19:49:26.614" v="1620" actId="1076"/>
          <ac:spMkLst>
            <pc:docMk/>
            <pc:sldMk cId="1104262006" sldId="306"/>
            <ac:spMk id="12" creationId="{C9B1D5F5-466B-4655-96DA-B606C56D8129}"/>
          </ac:spMkLst>
        </pc:spChg>
        <pc:spChg chg="add mod">
          <ac:chgData name="Ryan Policheri" userId="7303d0affa24d542" providerId="LiveId" clId="{2D65734F-0915-46B2-84C7-3842C5E2B442}" dt="2022-01-31T19:49:16.891" v="1617" actId="1076"/>
          <ac:spMkLst>
            <pc:docMk/>
            <pc:sldMk cId="1104262006" sldId="306"/>
            <ac:spMk id="13" creationId="{E6C8B804-0D85-4C3C-B629-4766E07C0A58}"/>
          </ac:spMkLst>
        </pc:spChg>
        <pc:spChg chg="add mod">
          <ac:chgData name="Ryan Policheri" userId="7303d0affa24d542" providerId="LiveId" clId="{2D65734F-0915-46B2-84C7-3842C5E2B442}" dt="2022-01-31T19:49:23.755" v="1619" actId="1076"/>
          <ac:spMkLst>
            <pc:docMk/>
            <pc:sldMk cId="1104262006" sldId="306"/>
            <ac:spMk id="14" creationId="{8118BCA4-5B2E-47FA-A7F7-30B008BE27A3}"/>
          </ac:spMkLst>
        </pc:spChg>
        <pc:spChg chg="add mod">
          <ac:chgData name="Ryan Policheri" userId="7303d0affa24d542" providerId="LiveId" clId="{2D65734F-0915-46B2-84C7-3842C5E2B442}" dt="2022-01-31T19:49:41.157" v="1624" actId="1076"/>
          <ac:spMkLst>
            <pc:docMk/>
            <pc:sldMk cId="1104262006" sldId="306"/>
            <ac:spMk id="15" creationId="{381B4E60-4B37-4C71-85FC-DB7958F873C2}"/>
          </ac:spMkLst>
        </pc:spChg>
        <pc:spChg chg="add mod">
          <ac:chgData name="Ryan Policheri" userId="7303d0affa24d542" providerId="LiveId" clId="{2D65734F-0915-46B2-84C7-3842C5E2B442}" dt="2022-01-31T19:51:06.887" v="1644" actId="207"/>
          <ac:spMkLst>
            <pc:docMk/>
            <pc:sldMk cId="1104262006" sldId="306"/>
            <ac:spMk id="16" creationId="{7B28BD68-39E6-4F08-96ED-6FF7D4C5D9CB}"/>
          </ac:spMkLst>
        </pc:spChg>
        <pc:spChg chg="add mod">
          <ac:chgData name="Ryan Policheri" userId="7303d0affa24d542" providerId="LiveId" clId="{2D65734F-0915-46B2-84C7-3842C5E2B442}" dt="2022-01-31T19:51:32.092" v="1648" actId="208"/>
          <ac:spMkLst>
            <pc:docMk/>
            <pc:sldMk cId="1104262006" sldId="306"/>
            <ac:spMk id="17" creationId="{249EF480-587A-434E-9BC5-F8792E521B55}"/>
          </ac:spMkLst>
        </pc:spChg>
        <pc:spChg chg="add del mod">
          <ac:chgData name="Ryan Policheri" userId="7303d0affa24d542" providerId="LiveId" clId="{2D65734F-0915-46B2-84C7-3842C5E2B442}" dt="2022-01-31T19:51:34.587" v="1650"/>
          <ac:spMkLst>
            <pc:docMk/>
            <pc:sldMk cId="1104262006" sldId="306"/>
            <ac:spMk id="18" creationId="{C261E8AB-0238-4FB9-9D5D-00C3A2A4CDDD}"/>
          </ac:spMkLst>
        </pc:spChg>
        <pc:spChg chg="add mod">
          <ac:chgData name="Ryan Policheri" userId="7303d0affa24d542" providerId="LiveId" clId="{2D65734F-0915-46B2-84C7-3842C5E2B442}" dt="2022-01-31T19:51:47.677" v="1655" actId="14100"/>
          <ac:spMkLst>
            <pc:docMk/>
            <pc:sldMk cId="1104262006" sldId="306"/>
            <ac:spMk id="19" creationId="{FCFE9884-1F80-494F-8C90-FDA1D8272E79}"/>
          </ac:spMkLst>
        </pc:spChg>
        <pc:picChg chg="add del mod">
          <ac:chgData name="Ryan Policheri" userId="7303d0affa24d542" providerId="LiveId" clId="{2D65734F-0915-46B2-84C7-3842C5E2B442}" dt="2022-01-31T19:35:32.895" v="1558" actId="478"/>
          <ac:picMkLst>
            <pc:docMk/>
            <pc:sldMk cId="1104262006" sldId="306"/>
            <ac:picMk id="5" creationId="{84D41819-392C-497C-814B-9F692AA23CDF}"/>
          </ac:picMkLst>
        </pc:picChg>
        <pc:picChg chg="add mod">
          <ac:chgData name="Ryan Policheri" userId="7303d0affa24d542" providerId="LiveId" clId="{2D65734F-0915-46B2-84C7-3842C5E2B442}" dt="2022-01-31T19:51:37.524" v="1653" actId="1076"/>
          <ac:picMkLst>
            <pc:docMk/>
            <pc:sldMk cId="1104262006" sldId="306"/>
            <ac:picMk id="7" creationId="{B3CD9043-B2C2-4E8C-B51A-3C9E26CD38BE}"/>
          </ac:picMkLst>
        </pc:picChg>
      </pc:sldChg>
      <pc:sldChg chg="modSp add del mod">
        <pc:chgData name="Ryan Policheri" userId="7303d0affa24d542" providerId="LiveId" clId="{2D65734F-0915-46B2-84C7-3842C5E2B442}" dt="2022-01-31T20:02:15.820" v="1705" actId="47"/>
        <pc:sldMkLst>
          <pc:docMk/>
          <pc:sldMk cId="3516080116" sldId="307"/>
        </pc:sldMkLst>
        <pc:spChg chg="mod">
          <ac:chgData name="Ryan Policheri" userId="7303d0affa24d542" providerId="LiveId" clId="{2D65734F-0915-46B2-84C7-3842C5E2B442}" dt="2022-01-31T19:58:42.512" v="1703" actId="20577"/>
          <ac:spMkLst>
            <pc:docMk/>
            <pc:sldMk cId="3516080116" sldId="307"/>
            <ac:spMk id="4" creationId="{2B7C20C6-698F-4A52-B5AD-CA8155EBD668}"/>
          </ac:spMkLst>
        </pc:spChg>
        <pc:spChg chg="mod">
          <ac:chgData name="Ryan Policheri" userId="7303d0affa24d542" providerId="LiveId" clId="{2D65734F-0915-46B2-84C7-3842C5E2B442}" dt="2022-01-31T20:02:13.057" v="1704" actId="6549"/>
          <ac:spMkLst>
            <pc:docMk/>
            <pc:sldMk cId="3516080116" sldId="307"/>
            <ac:spMk id="16" creationId="{7B28BD68-39E6-4F08-96ED-6FF7D4C5D9CB}"/>
          </ac:spMkLst>
        </pc:spChg>
      </pc:sldChg>
      <pc:sldChg chg="addSp delSp modSp add mod delAnim modAnim">
        <pc:chgData name="Ryan Policheri" userId="7303d0affa24d542" providerId="LiveId" clId="{2D65734F-0915-46B2-84C7-3842C5E2B442}" dt="2022-01-31T20:14:27.897" v="1798"/>
        <pc:sldMkLst>
          <pc:docMk/>
          <pc:sldMk cId="3941915781" sldId="307"/>
        </pc:sldMkLst>
        <pc:spChg chg="mod">
          <ac:chgData name="Ryan Policheri" userId="7303d0affa24d542" providerId="LiveId" clId="{2D65734F-0915-46B2-84C7-3842C5E2B442}" dt="2022-01-31T20:02:42.912" v="1724" actId="6549"/>
          <ac:spMkLst>
            <pc:docMk/>
            <pc:sldMk cId="3941915781" sldId="307"/>
            <ac:spMk id="4" creationId="{2B7C20C6-698F-4A52-B5AD-CA8155EBD668}"/>
          </ac:spMkLst>
        </pc:spChg>
        <pc:spChg chg="del">
          <ac:chgData name="Ryan Policheri" userId="7303d0affa24d542" providerId="LiveId" clId="{2D65734F-0915-46B2-84C7-3842C5E2B442}" dt="2022-01-31T20:02:37.313" v="1709" actId="478"/>
          <ac:spMkLst>
            <pc:docMk/>
            <pc:sldMk cId="3941915781" sldId="307"/>
            <ac:spMk id="8" creationId="{81C1AE86-2171-4830-BEC1-FDB99859F221}"/>
          </ac:spMkLst>
        </pc:spChg>
        <pc:spChg chg="del">
          <ac:chgData name="Ryan Policheri" userId="7303d0affa24d542" providerId="LiveId" clId="{2D65734F-0915-46B2-84C7-3842C5E2B442}" dt="2022-01-31T20:02:35.160" v="1707" actId="478"/>
          <ac:spMkLst>
            <pc:docMk/>
            <pc:sldMk cId="3941915781" sldId="307"/>
            <ac:spMk id="9" creationId="{538A40BB-1961-4F5B-9A5E-5C6B69F8465A}"/>
          </ac:spMkLst>
        </pc:spChg>
        <pc:spChg chg="del">
          <ac:chgData name="Ryan Policheri" userId="7303d0affa24d542" providerId="LiveId" clId="{2D65734F-0915-46B2-84C7-3842C5E2B442}" dt="2022-01-31T20:02:35.160" v="1707" actId="478"/>
          <ac:spMkLst>
            <pc:docMk/>
            <pc:sldMk cId="3941915781" sldId="307"/>
            <ac:spMk id="10" creationId="{64CB1FBD-F8A7-4C8C-BE66-B6C6FF4D7E2B}"/>
          </ac:spMkLst>
        </pc:spChg>
        <pc:spChg chg="del">
          <ac:chgData name="Ryan Policheri" userId="7303d0affa24d542" providerId="LiveId" clId="{2D65734F-0915-46B2-84C7-3842C5E2B442}" dt="2022-01-31T20:02:35.160" v="1707" actId="478"/>
          <ac:spMkLst>
            <pc:docMk/>
            <pc:sldMk cId="3941915781" sldId="307"/>
            <ac:spMk id="11" creationId="{7C8B2E22-804D-4095-8C04-7E466DC5C490}"/>
          </ac:spMkLst>
        </pc:spChg>
        <pc:spChg chg="del">
          <ac:chgData name="Ryan Policheri" userId="7303d0affa24d542" providerId="LiveId" clId="{2D65734F-0915-46B2-84C7-3842C5E2B442}" dt="2022-01-31T20:02:35.160" v="1707" actId="478"/>
          <ac:spMkLst>
            <pc:docMk/>
            <pc:sldMk cId="3941915781" sldId="307"/>
            <ac:spMk id="12" creationId="{C9B1D5F5-466B-4655-96DA-B606C56D8129}"/>
          </ac:spMkLst>
        </pc:spChg>
        <pc:spChg chg="del">
          <ac:chgData name="Ryan Policheri" userId="7303d0affa24d542" providerId="LiveId" clId="{2D65734F-0915-46B2-84C7-3842C5E2B442}" dt="2022-01-31T20:02:35.160" v="1707" actId="478"/>
          <ac:spMkLst>
            <pc:docMk/>
            <pc:sldMk cId="3941915781" sldId="307"/>
            <ac:spMk id="13" creationId="{E6C8B804-0D85-4C3C-B629-4766E07C0A58}"/>
          </ac:spMkLst>
        </pc:spChg>
        <pc:spChg chg="del">
          <ac:chgData name="Ryan Policheri" userId="7303d0affa24d542" providerId="LiveId" clId="{2D65734F-0915-46B2-84C7-3842C5E2B442}" dt="2022-01-31T20:02:35.160" v="1707" actId="478"/>
          <ac:spMkLst>
            <pc:docMk/>
            <pc:sldMk cId="3941915781" sldId="307"/>
            <ac:spMk id="14" creationId="{8118BCA4-5B2E-47FA-A7F7-30B008BE27A3}"/>
          </ac:spMkLst>
        </pc:spChg>
        <pc:spChg chg="del">
          <ac:chgData name="Ryan Policheri" userId="7303d0affa24d542" providerId="LiveId" clId="{2D65734F-0915-46B2-84C7-3842C5E2B442}" dt="2022-01-31T20:02:35.160" v="1707" actId="478"/>
          <ac:spMkLst>
            <pc:docMk/>
            <pc:sldMk cId="3941915781" sldId="307"/>
            <ac:spMk id="15" creationId="{381B4E60-4B37-4C71-85FC-DB7958F873C2}"/>
          </ac:spMkLst>
        </pc:spChg>
        <pc:spChg chg="del">
          <ac:chgData name="Ryan Policheri" userId="7303d0affa24d542" providerId="LiveId" clId="{2D65734F-0915-46B2-84C7-3842C5E2B442}" dt="2022-01-31T20:02:35.160" v="1707" actId="478"/>
          <ac:spMkLst>
            <pc:docMk/>
            <pc:sldMk cId="3941915781" sldId="307"/>
            <ac:spMk id="16" creationId="{7B28BD68-39E6-4F08-96ED-6FF7D4C5D9CB}"/>
          </ac:spMkLst>
        </pc:spChg>
        <pc:spChg chg="del">
          <ac:chgData name="Ryan Policheri" userId="7303d0affa24d542" providerId="LiveId" clId="{2D65734F-0915-46B2-84C7-3842C5E2B442}" dt="2022-01-31T20:02:35.160" v="1707" actId="478"/>
          <ac:spMkLst>
            <pc:docMk/>
            <pc:sldMk cId="3941915781" sldId="307"/>
            <ac:spMk id="17" creationId="{249EF480-587A-434E-9BC5-F8792E521B55}"/>
          </ac:spMkLst>
        </pc:spChg>
        <pc:spChg chg="del">
          <ac:chgData name="Ryan Policheri" userId="7303d0affa24d542" providerId="LiveId" clId="{2D65734F-0915-46B2-84C7-3842C5E2B442}" dt="2022-01-31T20:02:35.160" v="1707" actId="478"/>
          <ac:spMkLst>
            <pc:docMk/>
            <pc:sldMk cId="3941915781" sldId="307"/>
            <ac:spMk id="19" creationId="{FCFE9884-1F80-494F-8C90-FDA1D8272E79}"/>
          </ac:spMkLst>
        </pc:spChg>
        <pc:spChg chg="add mod">
          <ac:chgData name="Ryan Policheri" userId="7303d0affa24d542" providerId="LiveId" clId="{2D65734F-0915-46B2-84C7-3842C5E2B442}" dt="2022-01-31T20:10:11.958" v="1746" actId="1076"/>
          <ac:spMkLst>
            <pc:docMk/>
            <pc:sldMk cId="3941915781" sldId="307"/>
            <ac:spMk id="26" creationId="{A62E4456-B9CE-45CC-88C5-DFAE81F69828}"/>
          </ac:spMkLst>
        </pc:spChg>
        <pc:spChg chg="add del mod">
          <ac:chgData name="Ryan Policheri" userId="7303d0affa24d542" providerId="LiveId" clId="{2D65734F-0915-46B2-84C7-3842C5E2B442}" dt="2022-01-31T20:12:07.241" v="1764" actId="478"/>
          <ac:spMkLst>
            <pc:docMk/>
            <pc:sldMk cId="3941915781" sldId="307"/>
            <ac:spMk id="27" creationId="{D5B09299-C2A7-406E-9C9B-9E378C86D254}"/>
          </ac:spMkLst>
        </pc:spChg>
        <pc:spChg chg="add mod">
          <ac:chgData name="Ryan Policheri" userId="7303d0affa24d542" providerId="LiveId" clId="{2D65734F-0915-46B2-84C7-3842C5E2B442}" dt="2022-01-31T20:10:22.358" v="1750" actId="1076"/>
          <ac:spMkLst>
            <pc:docMk/>
            <pc:sldMk cId="3941915781" sldId="307"/>
            <ac:spMk id="28" creationId="{63CD1390-7194-40C9-B9AA-CE19672425AE}"/>
          </ac:spMkLst>
        </pc:spChg>
        <pc:spChg chg="add mod">
          <ac:chgData name="Ryan Policheri" userId="7303d0affa24d542" providerId="LiveId" clId="{2D65734F-0915-46B2-84C7-3842C5E2B442}" dt="2022-01-31T20:10:52.475" v="1760" actId="1076"/>
          <ac:spMkLst>
            <pc:docMk/>
            <pc:sldMk cId="3941915781" sldId="307"/>
            <ac:spMk id="29" creationId="{B6434334-36A6-4C7F-AEEF-A69754D3A2C7}"/>
          </ac:spMkLst>
        </pc:spChg>
        <pc:spChg chg="add mod">
          <ac:chgData name="Ryan Policheri" userId="7303d0affa24d542" providerId="LiveId" clId="{2D65734F-0915-46B2-84C7-3842C5E2B442}" dt="2022-01-31T20:10:52.475" v="1760" actId="1076"/>
          <ac:spMkLst>
            <pc:docMk/>
            <pc:sldMk cId="3941915781" sldId="307"/>
            <ac:spMk id="30" creationId="{731C6C1F-E4F7-4F4F-96FC-C94425D8A3C2}"/>
          </ac:spMkLst>
        </pc:spChg>
        <pc:spChg chg="add mod">
          <ac:chgData name="Ryan Policheri" userId="7303d0affa24d542" providerId="LiveId" clId="{2D65734F-0915-46B2-84C7-3842C5E2B442}" dt="2022-01-31T20:12:20.730" v="1768" actId="1076"/>
          <ac:spMkLst>
            <pc:docMk/>
            <pc:sldMk cId="3941915781" sldId="307"/>
            <ac:spMk id="33" creationId="{0FF6485F-B660-4B7D-9404-9656B1C5B6B8}"/>
          </ac:spMkLst>
        </pc:spChg>
        <pc:spChg chg="add del mod">
          <ac:chgData name="Ryan Policheri" userId="7303d0affa24d542" providerId="LiveId" clId="{2D65734F-0915-46B2-84C7-3842C5E2B442}" dt="2022-01-31T20:13:11.391" v="1783" actId="478"/>
          <ac:spMkLst>
            <pc:docMk/>
            <pc:sldMk cId="3941915781" sldId="307"/>
            <ac:spMk id="34" creationId="{DF326F99-AAFA-49FA-BF18-AC258F999276}"/>
          </ac:spMkLst>
        </pc:spChg>
        <pc:spChg chg="add del mod">
          <ac:chgData name="Ryan Policheri" userId="7303d0affa24d542" providerId="LiveId" clId="{2D65734F-0915-46B2-84C7-3842C5E2B442}" dt="2022-01-31T20:13:06.176" v="1782"/>
          <ac:spMkLst>
            <pc:docMk/>
            <pc:sldMk cId="3941915781" sldId="307"/>
            <ac:spMk id="35" creationId="{A1514FF0-67B2-486C-8FAA-6BF02555DCB8}"/>
          </ac:spMkLst>
        </pc:spChg>
        <pc:spChg chg="add mod">
          <ac:chgData name="Ryan Policheri" userId="7303d0affa24d542" providerId="LiveId" clId="{2D65734F-0915-46B2-84C7-3842C5E2B442}" dt="2022-01-31T20:14:19.816" v="1797" actId="1076"/>
          <ac:spMkLst>
            <pc:docMk/>
            <pc:sldMk cId="3941915781" sldId="307"/>
            <ac:spMk id="36" creationId="{CD579B9C-90A7-46FF-8659-958A91F9380E}"/>
          </ac:spMkLst>
        </pc:spChg>
        <pc:spChg chg="add mod">
          <ac:chgData name="Ryan Policheri" userId="7303d0affa24d542" providerId="LiveId" clId="{2D65734F-0915-46B2-84C7-3842C5E2B442}" dt="2022-01-31T20:14:07.242" v="1794" actId="14100"/>
          <ac:spMkLst>
            <pc:docMk/>
            <pc:sldMk cId="3941915781" sldId="307"/>
            <ac:spMk id="37" creationId="{36637803-146E-469F-9EF1-AE510E8052A9}"/>
          </ac:spMkLst>
        </pc:spChg>
        <pc:picChg chg="add mod">
          <ac:chgData name="Ryan Policheri" userId="7303d0affa24d542" providerId="LiveId" clId="{2D65734F-0915-46B2-84C7-3842C5E2B442}" dt="2022-01-31T20:09:18.155" v="1739" actId="1076"/>
          <ac:picMkLst>
            <pc:docMk/>
            <pc:sldMk cId="3941915781" sldId="307"/>
            <ac:picMk id="5" creationId="{66EEABB1-AD51-4733-82F9-B88D6031950A}"/>
          </ac:picMkLst>
        </pc:picChg>
        <pc:picChg chg="del">
          <ac:chgData name="Ryan Policheri" userId="7303d0affa24d542" providerId="LiveId" clId="{2D65734F-0915-46B2-84C7-3842C5E2B442}" dt="2022-01-31T20:02:36.488" v="1708" actId="478"/>
          <ac:picMkLst>
            <pc:docMk/>
            <pc:sldMk cId="3941915781" sldId="307"/>
            <ac:picMk id="7" creationId="{B3CD9043-B2C2-4E8C-B51A-3C9E26CD38BE}"/>
          </ac:picMkLst>
        </pc:picChg>
        <pc:picChg chg="add del mod">
          <ac:chgData name="Ryan Policheri" userId="7303d0affa24d542" providerId="LiveId" clId="{2D65734F-0915-46B2-84C7-3842C5E2B442}" dt="2022-01-31T20:08:08.198" v="1730" actId="478"/>
          <ac:picMkLst>
            <pc:docMk/>
            <pc:sldMk cId="3941915781" sldId="307"/>
            <ac:picMk id="18" creationId="{EF6F7988-F97F-4FEB-BEBC-DDD05EE83055}"/>
          </ac:picMkLst>
        </pc:picChg>
        <pc:picChg chg="add del mod">
          <ac:chgData name="Ryan Policheri" userId="7303d0affa24d542" providerId="LiveId" clId="{2D65734F-0915-46B2-84C7-3842C5E2B442}" dt="2022-01-31T20:12:07.241" v="1764" actId="478"/>
          <ac:picMkLst>
            <pc:docMk/>
            <pc:sldMk cId="3941915781" sldId="307"/>
            <ac:picMk id="21" creationId="{B9D716D0-81EC-4A96-B8E0-9EE61C144D5C}"/>
          </ac:picMkLst>
        </pc:picChg>
        <pc:picChg chg="add mod">
          <ac:chgData name="Ryan Policheri" userId="7303d0affa24d542" providerId="LiveId" clId="{2D65734F-0915-46B2-84C7-3842C5E2B442}" dt="2022-01-31T20:10:56.258" v="1761" actId="14100"/>
          <ac:picMkLst>
            <pc:docMk/>
            <pc:sldMk cId="3941915781" sldId="307"/>
            <ac:picMk id="23" creationId="{123CD3E3-D386-4616-85E8-FC31EB554938}"/>
          </ac:picMkLst>
        </pc:picChg>
        <pc:picChg chg="add mod">
          <ac:chgData name="Ryan Policheri" userId="7303d0affa24d542" providerId="LiveId" clId="{2D65734F-0915-46B2-84C7-3842C5E2B442}" dt="2022-01-31T20:09:25.582" v="1742" actId="1076"/>
          <ac:picMkLst>
            <pc:docMk/>
            <pc:sldMk cId="3941915781" sldId="307"/>
            <ac:picMk id="25" creationId="{E931BA64-4504-4AA6-9817-9611CBCFB55E}"/>
          </ac:picMkLst>
        </pc:picChg>
        <pc:picChg chg="add mod">
          <ac:chgData name="Ryan Policheri" userId="7303d0affa24d542" providerId="LiveId" clId="{2D65734F-0915-46B2-84C7-3842C5E2B442}" dt="2022-01-31T20:13:59.136" v="1791" actId="1076"/>
          <ac:picMkLst>
            <pc:docMk/>
            <pc:sldMk cId="3941915781" sldId="307"/>
            <ac:picMk id="32" creationId="{0595FF26-D94E-4693-89CD-3F9D69111992}"/>
          </ac:picMkLst>
        </pc:picChg>
      </pc:sldChg>
      <pc:sldChg chg="addSp delSp modSp add mod addAnim delAnim modAnim">
        <pc:chgData name="Ryan Policheri" userId="7303d0affa24d542" providerId="LiveId" clId="{2D65734F-0915-46B2-84C7-3842C5E2B442}" dt="2022-02-01T22:57:06.633" v="3958"/>
        <pc:sldMkLst>
          <pc:docMk/>
          <pc:sldMk cId="2657957350" sldId="308"/>
        </pc:sldMkLst>
        <pc:spChg chg="mod">
          <ac:chgData name="Ryan Policheri" userId="7303d0affa24d542" providerId="LiveId" clId="{2D65734F-0915-46B2-84C7-3842C5E2B442}" dt="2022-01-31T20:15:02.158" v="1823" actId="20577"/>
          <ac:spMkLst>
            <pc:docMk/>
            <pc:sldMk cId="2657957350" sldId="308"/>
            <ac:spMk id="4" creationId="{2B7C20C6-698F-4A52-B5AD-CA8155EBD668}"/>
          </ac:spMkLst>
        </pc:spChg>
        <pc:spChg chg="add del mod">
          <ac:chgData name="Ryan Policheri" userId="7303d0affa24d542" providerId="LiveId" clId="{2D65734F-0915-46B2-84C7-3842C5E2B442}" dt="2022-01-31T20:36:12.861" v="2003" actId="21"/>
          <ac:spMkLst>
            <pc:docMk/>
            <pc:sldMk cId="2657957350" sldId="308"/>
            <ac:spMk id="8" creationId="{6E9E0F63-129A-41B2-BE02-303F05BD0213}"/>
          </ac:spMkLst>
        </pc:spChg>
        <pc:spChg chg="add mod">
          <ac:chgData name="Ryan Policheri" userId="7303d0affa24d542" providerId="LiveId" clId="{2D65734F-0915-46B2-84C7-3842C5E2B442}" dt="2022-01-31T20:40:42.200" v="2510" actId="1076"/>
          <ac:spMkLst>
            <pc:docMk/>
            <pc:sldMk cId="2657957350" sldId="308"/>
            <ac:spMk id="9" creationId="{120A4C39-1763-427C-B2B1-6E7B1DFF13E0}"/>
          </ac:spMkLst>
        </pc:spChg>
        <pc:spChg chg="add mod">
          <ac:chgData name="Ryan Policheri" userId="7303d0affa24d542" providerId="LiveId" clId="{2D65734F-0915-46B2-84C7-3842C5E2B442}" dt="2022-01-31T20:36:53.490" v="2017" actId="14100"/>
          <ac:spMkLst>
            <pc:docMk/>
            <pc:sldMk cId="2657957350" sldId="308"/>
            <ac:spMk id="10" creationId="{38857C71-9F4F-4371-BF87-0F32AD8E2E34}"/>
          </ac:spMkLst>
        </pc:spChg>
        <pc:spChg chg="add mod">
          <ac:chgData name="Ryan Policheri" userId="7303d0affa24d542" providerId="LiveId" clId="{2D65734F-0915-46B2-84C7-3842C5E2B442}" dt="2022-02-01T22:56:47.944" v="3956" actId="1076"/>
          <ac:spMkLst>
            <pc:docMk/>
            <pc:sldMk cId="2657957350" sldId="308"/>
            <ac:spMk id="15" creationId="{D3A41B9B-9830-4CCC-AE7A-9316A5B3F803}"/>
          </ac:spMkLst>
        </pc:spChg>
        <pc:spChg chg="del">
          <ac:chgData name="Ryan Policheri" userId="7303d0affa24d542" providerId="LiveId" clId="{2D65734F-0915-46B2-84C7-3842C5E2B442}" dt="2022-01-31T20:15:07.849" v="1824" actId="478"/>
          <ac:spMkLst>
            <pc:docMk/>
            <pc:sldMk cId="2657957350" sldId="308"/>
            <ac:spMk id="26" creationId="{A62E4456-B9CE-45CC-88C5-DFAE81F69828}"/>
          </ac:spMkLst>
        </pc:spChg>
        <pc:spChg chg="del">
          <ac:chgData name="Ryan Policheri" userId="7303d0affa24d542" providerId="LiveId" clId="{2D65734F-0915-46B2-84C7-3842C5E2B442}" dt="2022-01-31T20:15:07.849" v="1824" actId="478"/>
          <ac:spMkLst>
            <pc:docMk/>
            <pc:sldMk cId="2657957350" sldId="308"/>
            <ac:spMk id="28" creationId="{63CD1390-7194-40C9-B9AA-CE19672425AE}"/>
          </ac:spMkLst>
        </pc:spChg>
        <pc:spChg chg="del">
          <ac:chgData name="Ryan Policheri" userId="7303d0affa24d542" providerId="LiveId" clId="{2D65734F-0915-46B2-84C7-3842C5E2B442}" dt="2022-01-31T20:15:07.849" v="1824" actId="478"/>
          <ac:spMkLst>
            <pc:docMk/>
            <pc:sldMk cId="2657957350" sldId="308"/>
            <ac:spMk id="29" creationId="{B6434334-36A6-4C7F-AEEF-A69754D3A2C7}"/>
          </ac:spMkLst>
        </pc:spChg>
        <pc:spChg chg="del">
          <ac:chgData name="Ryan Policheri" userId="7303d0affa24d542" providerId="LiveId" clId="{2D65734F-0915-46B2-84C7-3842C5E2B442}" dt="2022-01-31T20:15:07.849" v="1824" actId="478"/>
          <ac:spMkLst>
            <pc:docMk/>
            <pc:sldMk cId="2657957350" sldId="308"/>
            <ac:spMk id="30" creationId="{731C6C1F-E4F7-4F4F-96FC-C94425D8A3C2}"/>
          </ac:spMkLst>
        </pc:spChg>
        <pc:spChg chg="del">
          <ac:chgData name="Ryan Policheri" userId="7303d0affa24d542" providerId="LiveId" clId="{2D65734F-0915-46B2-84C7-3842C5E2B442}" dt="2022-01-31T20:15:07.849" v="1824" actId="478"/>
          <ac:spMkLst>
            <pc:docMk/>
            <pc:sldMk cId="2657957350" sldId="308"/>
            <ac:spMk id="33" creationId="{0FF6485F-B660-4B7D-9404-9656B1C5B6B8}"/>
          </ac:spMkLst>
        </pc:spChg>
        <pc:spChg chg="del">
          <ac:chgData name="Ryan Policheri" userId="7303d0affa24d542" providerId="LiveId" clId="{2D65734F-0915-46B2-84C7-3842C5E2B442}" dt="2022-01-31T20:15:07.849" v="1824" actId="478"/>
          <ac:spMkLst>
            <pc:docMk/>
            <pc:sldMk cId="2657957350" sldId="308"/>
            <ac:spMk id="36" creationId="{CD579B9C-90A7-46FF-8659-958A91F9380E}"/>
          </ac:spMkLst>
        </pc:spChg>
        <pc:spChg chg="del">
          <ac:chgData name="Ryan Policheri" userId="7303d0affa24d542" providerId="LiveId" clId="{2D65734F-0915-46B2-84C7-3842C5E2B442}" dt="2022-01-31T20:15:07.849" v="1824" actId="478"/>
          <ac:spMkLst>
            <pc:docMk/>
            <pc:sldMk cId="2657957350" sldId="308"/>
            <ac:spMk id="37" creationId="{36637803-146E-469F-9EF1-AE510E8052A9}"/>
          </ac:spMkLst>
        </pc:spChg>
        <pc:picChg chg="del">
          <ac:chgData name="Ryan Policheri" userId="7303d0affa24d542" providerId="LiveId" clId="{2D65734F-0915-46B2-84C7-3842C5E2B442}" dt="2022-01-31T20:15:07.849" v="1824" actId="478"/>
          <ac:picMkLst>
            <pc:docMk/>
            <pc:sldMk cId="2657957350" sldId="308"/>
            <ac:picMk id="5" creationId="{66EEABB1-AD51-4733-82F9-B88D6031950A}"/>
          </ac:picMkLst>
        </pc:picChg>
        <pc:picChg chg="add mod">
          <ac:chgData name="Ryan Policheri" userId="7303d0affa24d542" providerId="LiveId" clId="{2D65734F-0915-46B2-84C7-3842C5E2B442}" dt="2022-01-31T20:35:16.103" v="1987" actId="14100"/>
          <ac:picMkLst>
            <pc:docMk/>
            <pc:sldMk cId="2657957350" sldId="308"/>
            <ac:picMk id="5" creationId="{E5C92C73-C8AB-4457-A982-9500B1B7ABAF}"/>
          </ac:picMkLst>
        </pc:picChg>
        <pc:picChg chg="add mod">
          <ac:chgData name="Ryan Policheri" userId="7303d0affa24d542" providerId="LiveId" clId="{2D65734F-0915-46B2-84C7-3842C5E2B442}" dt="2022-01-31T20:36:26.208" v="2011" actId="1076"/>
          <ac:picMkLst>
            <pc:docMk/>
            <pc:sldMk cId="2657957350" sldId="308"/>
            <ac:picMk id="6" creationId="{6E60935A-CB34-46F3-B7BE-C2AF6BCCEA33}"/>
          </ac:picMkLst>
        </pc:picChg>
        <pc:picChg chg="del">
          <ac:chgData name="Ryan Policheri" userId="7303d0affa24d542" providerId="LiveId" clId="{2D65734F-0915-46B2-84C7-3842C5E2B442}" dt="2022-01-31T20:15:07.849" v="1824" actId="478"/>
          <ac:picMkLst>
            <pc:docMk/>
            <pc:sldMk cId="2657957350" sldId="308"/>
            <ac:picMk id="23" creationId="{123CD3E3-D386-4616-85E8-FC31EB554938}"/>
          </ac:picMkLst>
        </pc:picChg>
        <pc:picChg chg="del">
          <ac:chgData name="Ryan Policheri" userId="7303d0affa24d542" providerId="LiveId" clId="{2D65734F-0915-46B2-84C7-3842C5E2B442}" dt="2022-01-31T20:15:07.849" v="1824" actId="478"/>
          <ac:picMkLst>
            <pc:docMk/>
            <pc:sldMk cId="2657957350" sldId="308"/>
            <ac:picMk id="25" creationId="{E931BA64-4504-4AA6-9817-9611CBCFB55E}"/>
          </ac:picMkLst>
        </pc:picChg>
        <pc:picChg chg="del">
          <ac:chgData name="Ryan Policheri" userId="7303d0affa24d542" providerId="LiveId" clId="{2D65734F-0915-46B2-84C7-3842C5E2B442}" dt="2022-01-31T20:15:07.849" v="1824" actId="478"/>
          <ac:picMkLst>
            <pc:docMk/>
            <pc:sldMk cId="2657957350" sldId="308"/>
            <ac:picMk id="32" creationId="{0595FF26-D94E-4693-89CD-3F9D69111992}"/>
          </ac:picMkLst>
        </pc:picChg>
      </pc:sldChg>
      <pc:sldChg chg="addSp delSp modSp add mod delAnim modAnim">
        <pc:chgData name="Ryan Policheri" userId="7303d0affa24d542" providerId="LiveId" clId="{2D65734F-0915-46B2-84C7-3842C5E2B442}" dt="2022-02-01T22:58:31.716" v="4116" actId="20577"/>
        <pc:sldMkLst>
          <pc:docMk/>
          <pc:sldMk cId="818064737" sldId="309"/>
        </pc:sldMkLst>
        <pc:spChg chg="mod">
          <ac:chgData name="Ryan Policheri" userId="7303d0affa24d542" providerId="LiveId" clId="{2D65734F-0915-46B2-84C7-3842C5E2B442}" dt="2022-01-31T20:37:10.778" v="2042" actId="20577"/>
          <ac:spMkLst>
            <pc:docMk/>
            <pc:sldMk cId="818064737" sldId="309"/>
            <ac:spMk id="4" creationId="{2B7C20C6-698F-4A52-B5AD-CA8155EBD668}"/>
          </ac:spMkLst>
        </pc:spChg>
        <pc:spChg chg="add mod">
          <ac:chgData name="Ryan Policheri" userId="7303d0affa24d542" providerId="LiveId" clId="{2D65734F-0915-46B2-84C7-3842C5E2B442}" dt="2022-02-01T22:58:31.716" v="4116" actId="20577"/>
          <ac:spMkLst>
            <pc:docMk/>
            <pc:sldMk cId="818064737" sldId="309"/>
            <ac:spMk id="7" creationId="{21BB80BF-DACF-4155-B9E8-F35CBE30D44B}"/>
          </ac:spMkLst>
        </pc:spChg>
        <pc:spChg chg="del">
          <ac:chgData name="Ryan Policheri" userId="7303d0affa24d542" providerId="LiveId" clId="{2D65734F-0915-46B2-84C7-3842C5E2B442}" dt="2022-01-31T20:37:17.810" v="2043" actId="478"/>
          <ac:spMkLst>
            <pc:docMk/>
            <pc:sldMk cId="818064737" sldId="309"/>
            <ac:spMk id="8" creationId="{6E9E0F63-129A-41B2-BE02-303F05BD0213}"/>
          </ac:spMkLst>
        </pc:spChg>
        <pc:spChg chg="del">
          <ac:chgData name="Ryan Policheri" userId="7303d0affa24d542" providerId="LiveId" clId="{2D65734F-0915-46B2-84C7-3842C5E2B442}" dt="2022-01-31T20:37:17.810" v="2043" actId="478"/>
          <ac:spMkLst>
            <pc:docMk/>
            <pc:sldMk cId="818064737" sldId="309"/>
            <ac:spMk id="9" creationId="{120A4C39-1763-427C-B2B1-6E7B1DFF13E0}"/>
          </ac:spMkLst>
        </pc:spChg>
        <pc:spChg chg="del">
          <ac:chgData name="Ryan Policheri" userId="7303d0affa24d542" providerId="LiveId" clId="{2D65734F-0915-46B2-84C7-3842C5E2B442}" dt="2022-01-31T20:37:17.810" v="2043" actId="478"/>
          <ac:spMkLst>
            <pc:docMk/>
            <pc:sldMk cId="818064737" sldId="309"/>
            <ac:spMk id="10" creationId="{38857C71-9F4F-4371-BF87-0F32AD8E2E34}"/>
          </ac:spMkLst>
        </pc:spChg>
        <pc:spChg chg="del">
          <ac:chgData name="Ryan Policheri" userId="7303d0affa24d542" providerId="LiveId" clId="{2D65734F-0915-46B2-84C7-3842C5E2B442}" dt="2022-01-31T20:37:17.810" v="2043" actId="478"/>
          <ac:spMkLst>
            <pc:docMk/>
            <pc:sldMk cId="818064737" sldId="309"/>
            <ac:spMk id="15" creationId="{D3A41B9B-9830-4CCC-AE7A-9316A5B3F803}"/>
          </ac:spMkLst>
        </pc:spChg>
        <pc:picChg chg="del">
          <ac:chgData name="Ryan Policheri" userId="7303d0affa24d542" providerId="LiveId" clId="{2D65734F-0915-46B2-84C7-3842C5E2B442}" dt="2022-01-31T20:37:17.810" v="2043" actId="478"/>
          <ac:picMkLst>
            <pc:docMk/>
            <pc:sldMk cId="818064737" sldId="309"/>
            <ac:picMk id="5" creationId="{E5C92C73-C8AB-4457-A982-9500B1B7ABAF}"/>
          </ac:picMkLst>
        </pc:picChg>
        <pc:picChg chg="del">
          <ac:chgData name="Ryan Policheri" userId="7303d0affa24d542" providerId="LiveId" clId="{2D65734F-0915-46B2-84C7-3842C5E2B442}" dt="2022-01-31T20:37:17.810" v="2043" actId="478"/>
          <ac:picMkLst>
            <pc:docMk/>
            <pc:sldMk cId="818064737" sldId="309"/>
            <ac:picMk id="6" creationId="{6E60935A-CB34-46F3-B7BE-C2AF6BCCEA33}"/>
          </ac:picMkLst>
        </pc:picChg>
        <pc:picChg chg="add mod">
          <ac:chgData name="Ryan Policheri" userId="7303d0affa24d542" providerId="LiveId" clId="{2D65734F-0915-46B2-84C7-3842C5E2B442}" dt="2022-01-31T20:51:35.715" v="2644" actId="1076"/>
          <ac:picMkLst>
            <pc:docMk/>
            <pc:sldMk cId="818064737" sldId="309"/>
            <ac:picMk id="12" creationId="{913D1DEE-CF28-4916-BD32-411F6568D3B8}"/>
          </ac:picMkLst>
        </pc:picChg>
        <pc:picChg chg="add mod">
          <ac:chgData name="Ryan Policheri" userId="7303d0affa24d542" providerId="LiveId" clId="{2D65734F-0915-46B2-84C7-3842C5E2B442}" dt="2022-01-31T20:50:13.849" v="2575" actId="1076"/>
          <ac:picMkLst>
            <pc:docMk/>
            <pc:sldMk cId="818064737" sldId="309"/>
            <ac:picMk id="14" creationId="{3B5F74CF-BD37-486A-B3D1-9F697834F7D6}"/>
          </ac:picMkLst>
        </pc:picChg>
        <pc:picChg chg="add del mod">
          <ac:chgData name="Ryan Policheri" userId="7303d0affa24d542" providerId="LiveId" clId="{2D65734F-0915-46B2-84C7-3842C5E2B442}" dt="2022-01-31T20:48:27.369" v="2554" actId="478"/>
          <ac:picMkLst>
            <pc:docMk/>
            <pc:sldMk cId="818064737" sldId="309"/>
            <ac:picMk id="17" creationId="{3BE69C79-928E-485F-B885-E7FDB9E6217F}"/>
          </ac:picMkLst>
        </pc:picChg>
        <pc:picChg chg="add mod">
          <ac:chgData name="Ryan Policheri" userId="7303d0affa24d542" providerId="LiveId" clId="{2D65734F-0915-46B2-84C7-3842C5E2B442}" dt="2022-01-31T20:50:13.849" v="2575" actId="1076"/>
          <ac:picMkLst>
            <pc:docMk/>
            <pc:sldMk cId="818064737" sldId="309"/>
            <ac:picMk id="19" creationId="{1A76C95D-6225-4BAB-A92F-21616C37592D}"/>
          </ac:picMkLst>
        </pc:picChg>
        <pc:picChg chg="add mod">
          <ac:chgData name="Ryan Policheri" userId="7303d0affa24d542" providerId="LiveId" clId="{2D65734F-0915-46B2-84C7-3842C5E2B442}" dt="2022-01-31T20:51:42.198" v="2645" actId="1076"/>
          <ac:picMkLst>
            <pc:docMk/>
            <pc:sldMk cId="818064737" sldId="309"/>
            <ac:picMk id="21" creationId="{C18E33BC-0E25-431D-8E5A-484279EB7777}"/>
          </ac:picMkLst>
        </pc:picChg>
      </pc:sldChg>
      <pc:sldChg chg="addSp delSp modSp add mod delAnim modAnim">
        <pc:chgData name="Ryan Policheri" userId="7303d0affa24d542" providerId="LiveId" clId="{2D65734F-0915-46B2-84C7-3842C5E2B442}" dt="2022-02-01T23:06:52.848" v="4222" actId="21"/>
        <pc:sldMkLst>
          <pc:docMk/>
          <pc:sldMk cId="448833372" sldId="310"/>
        </pc:sldMkLst>
        <pc:spChg chg="mod">
          <ac:chgData name="Ryan Policheri" userId="7303d0affa24d542" providerId="LiveId" clId="{2D65734F-0915-46B2-84C7-3842C5E2B442}" dt="2022-01-31T20:52:47.370" v="2669" actId="20577"/>
          <ac:spMkLst>
            <pc:docMk/>
            <pc:sldMk cId="448833372" sldId="310"/>
            <ac:spMk id="4" creationId="{2B7C20C6-698F-4A52-B5AD-CA8155EBD668}"/>
          </ac:spMkLst>
        </pc:spChg>
        <pc:spChg chg="add del mod">
          <ac:chgData name="Ryan Policheri" userId="7303d0affa24d542" providerId="LiveId" clId="{2D65734F-0915-46B2-84C7-3842C5E2B442}" dt="2022-02-01T23:06:52.848" v="4222" actId="21"/>
          <ac:spMkLst>
            <pc:docMk/>
            <pc:sldMk cId="448833372" sldId="310"/>
            <ac:spMk id="5" creationId="{50EAAD7E-8331-446E-8308-A62734963082}"/>
          </ac:spMkLst>
        </pc:spChg>
        <pc:spChg chg="add del mod">
          <ac:chgData name="Ryan Policheri" userId="7303d0affa24d542" providerId="LiveId" clId="{2D65734F-0915-46B2-84C7-3842C5E2B442}" dt="2022-02-01T23:06:52.848" v="4222" actId="21"/>
          <ac:spMkLst>
            <pc:docMk/>
            <pc:sldMk cId="448833372" sldId="310"/>
            <ac:spMk id="7" creationId="{21BB80BF-DACF-4155-B9E8-F35CBE30D44B}"/>
          </ac:spMkLst>
        </pc:spChg>
        <pc:picChg chg="add del mod">
          <ac:chgData name="Ryan Policheri" userId="7303d0affa24d542" providerId="LiveId" clId="{2D65734F-0915-46B2-84C7-3842C5E2B442}" dt="2022-01-31T21:03:55.048" v="3723" actId="21"/>
          <ac:picMkLst>
            <pc:docMk/>
            <pc:sldMk cId="448833372" sldId="310"/>
            <ac:picMk id="9" creationId="{3780343E-6883-42E1-881A-F50FD872834E}"/>
          </ac:picMkLst>
        </pc:picChg>
        <pc:picChg chg="del">
          <ac:chgData name="Ryan Policheri" userId="7303d0affa24d542" providerId="LiveId" clId="{2D65734F-0915-46B2-84C7-3842C5E2B442}" dt="2022-01-31T20:52:53.430" v="2670" actId="478"/>
          <ac:picMkLst>
            <pc:docMk/>
            <pc:sldMk cId="448833372" sldId="310"/>
            <ac:picMk id="12" creationId="{913D1DEE-CF28-4916-BD32-411F6568D3B8}"/>
          </ac:picMkLst>
        </pc:picChg>
        <pc:picChg chg="del">
          <ac:chgData name="Ryan Policheri" userId="7303d0affa24d542" providerId="LiveId" clId="{2D65734F-0915-46B2-84C7-3842C5E2B442}" dt="2022-01-31T20:52:53.430" v="2670" actId="478"/>
          <ac:picMkLst>
            <pc:docMk/>
            <pc:sldMk cId="448833372" sldId="310"/>
            <ac:picMk id="14" creationId="{3B5F74CF-BD37-486A-B3D1-9F697834F7D6}"/>
          </ac:picMkLst>
        </pc:picChg>
        <pc:picChg chg="del">
          <ac:chgData name="Ryan Policheri" userId="7303d0affa24d542" providerId="LiveId" clId="{2D65734F-0915-46B2-84C7-3842C5E2B442}" dt="2022-01-31T20:52:53.430" v="2670" actId="478"/>
          <ac:picMkLst>
            <pc:docMk/>
            <pc:sldMk cId="448833372" sldId="310"/>
            <ac:picMk id="19" creationId="{1A76C95D-6225-4BAB-A92F-21616C37592D}"/>
          </ac:picMkLst>
        </pc:picChg>
        <pc:picChg chg="del">
          <ac:chgData name="Ryan Policheri" userId="7303d0affa24d542" providerId="LiveId" clId="{2D65734F-0915-46B2-84C7-3842C5E2B442}" dt="2022-01-31T20:52:54.450" v="2671" actId="478"/>
          <ac:picMkLst>
            <pc:docMk/>
            <pc:sldMk cId="448833372" sldId="310"/>
            <ac:picMk id="21" creationId="{C18E33BC-0E25-431D-8E5A-484279EB7777}"/>
          </ac:picMkLst>
        </pc:picChg>
      </pc:sldChg>
      <pc:sldChg chg="addSp modSp add mod modAnim">
        <pc:chgData name="Ryan Policheri" userId="7303d0affa24d542" providerId="LiveId" clId="{2D65734F-0915-46B2-84C7-3842C5E2B442}" dt="2022-01-31T21:14:32.593" v="3756"/>
        <pc:sldMkLst>
          <pc:docMk/>
          <pc:sldMk cId="725009309" sldId="311"/>
        </pc:sldMkLst>
        <pc:spChg chg="mod">
          <ac:chgData name="Ryan Policheri" userId="7303d0affa24d542" providerId="LiveId" clId="{2D65734F-0915-46B2-84C7-3842C5E2B442}" dt="2022-01-31T20:55:11.513" v="3055" actId="20577"/>
          <ac:spMkLst>
            <pc:docMk/>
            <pc:sldMk cId="725009309" sldId="311"/>
            <ac:spMk id="4" creationId="{2B7C20C6-698F-4A52-B5AD-CA8155EBD668}"/>
          </ac:spMkLst>
        </pc:spChg>
        <pc:spChg chg="mod">
          <ac:chgData name="Ryan Policheri" userId="7303d0affa24d542" providerId="LiveId" clId="{2D65734F-0915-46B2-84C7-3842C5E2B442}" dt="2022-01-31T21:02:30.322" v="3717" actId="14100"/>
          <ac:spMkLst>
            <pc:docMk/>
            <pc:sldMk cId="725009309" sldId="311"/>
            <ac:spMk id="7" creationId="{21BB80BF-DACF-4155-B9E8-F35CBE30D44B}"/>
          </ac:spMkLst>
        </pc:spChg>
        <pc:spChg chg="add mod">
          <ac:chgData name="Ryan Policheri" userId="7303d0affa24d542" providerId="LiveId" clId="{2D65734F-0915-46B2-84C7-3842C5E2B442}" dt="2022-01-31T21:09:21.587" v="3750" actId="14100"/>
          <ac:spMkLst>
            <pc:docMk/>
            <pc:sldMk cId="725009309" sldId="311"/>
            <ac:spMk id="8" creationId="{C7352A68-2C76-4615-9252-B86CC47FFD94}"/>
          </ac:spMkLst>
        </pc:spChg>
        <pc:spChg chg="add mod">
          <ac:chgData name="Ryan Policheri" userId="7303d0affa24d542" providerId="LiveId" clId="{2D65734F-0915-46B2-84C7-3842C5E2B442}" dt="2022-01-31T21:09:11.292" v="3749" actId="208"/>
          <ac:spMkLst>
            <pc:docMk/>
            <pc:sldMk cId="725009309" sldId="311"/>
            <ac:spMk id="9" creationId="{0664C111-00F6-4539-92A6-73EBEDDDEC5C}"/>
          </ac:spMkLst>
        </pc:spChg>
        <pc:picChg chg="add mod">
          <ac:chgData name="Ryan Policheri" userId="7303d0affa24d542" providerId="LiveId" clId="{2D65734F-0915-46B2-84C7-3842C5E2B442}" dt="2022-01-31T21:04:09.160" v="3728" actId="1076"/>
          <ac:picMkLst>
            <pc:docMk/>
            <pc:sldMk cId="725009309" sldId="311"/>
            <ac:picMk id="5" creationId="{5AABC37D-06CB-46DF-8BA9-53ADD11AD0AA}"/>
          </ac:picMkLst>
        </pc:picChg>
        <pc:picChg chg="add mod">
          <ac:chgData name="Ryan Policheri" userId="7303d0affa24d542" providerId="LiveId" clId="{2D65734F-0915-46B2-84C7-3842C5E2B442}" dt="2022-01-31T21:07:58.283" v="3733" actId="1076"/>
          <ac:picMkLst>
            <pc:docMk/>
            <pc:sldMk cId="725009309" sldId="311"/>
            <ac:picMk id="6" creationId="{02A59972-DAC5-4CDE-9EB0-CDC97E4B779C}"/>
          </ac:picMkLst>
        </pc:picChg>
      </pc:sldChg>
      <pc:sldChg chg="addSp delSp modSp add mod delAnim">
        <pc:chgData name="Ryan Policheri" userId="7303d0affa24d542" providerId="LiveId" clId="{2D65734F-0915-46B2-84C7-3842C5E2B442}" dt="2022-02-02T02:55:51.689" v="5016" actId="20577"/>
        <pc:sldMkLst>
          <pc:docMk/>
          <pc:sldMk cId="819765407" sldId="312"/>
        </pc:sldMkLst>
        <pc:spChg chg="add del mod">
          <ac:chgData name="Ryan Policheri" userId="7303d0affa24d542" providerId="LiveId" clId="{2D65734F-0915-46B2-84C7-3842C5E2B442}" dt="2022-02-01T23:06:34.333" v="4220"/>
          <ac:spMkLst>
            <pc:docMk/>
            <pc:sldMk cId="819765407" sldId="312"/>
            <ac:spMk id="3" creationId="{411AAB66-6B12-4F28-BCC6-7BCEBE06DC73}"/>
          </ac:spMkLst>
        </pc:spChg>
        <pc:spChg chg="add mod">
          <ac:chgData name="Ryan Policheri" userId="7303d0affa24d542" providerId="LiveId" clId="{2D65734F-0915-46B2-84C7-3842C5E2B442}" dt="2022-02-02T02:55:51.689" v="5016" actId="20577"/>
          <ac:spMkLst>
            <pc:docMk/>
            <pc:sldMk cId="819765407" sldId="312"/>
            <ac:spMk id="7" creationId="{3B7D17FC-DE86-4C0E-81DB-9FAAEF319126}"/>
          </ac:spMkLst>
        </pc:spChg>
        <pc:picChg chg="del">
          <ac:chgData name="Ryan Policheri" userId="7303d0affa24d542" providerId="LiveId" clId="{2D65734F-0915-46B2-84C7-3842C5E2B442}" dt="2022-02-01T23:06:12.021" v="4217" actId="478"/>
          <ac:picMkLst>
            <pc:docMk/>
            <pc:sldMk cId="819765407" sldId="312"/>
            <ac:picMk id="6" creationId="{483CF68F-F4E4-4CFA-96C4-9CF8920CDA2D}"/>
          </ac:picMkLst>
        </pc:picChg>
        <pc:picChg chg="del">
          <ac:chgData name="Ryan Policheri" userId="7303d0affa24d542" providerId="LiveId" clId="{2D65734F-0915-46B2-84C7-3842C5E2B442}" dt="2022-02-01T23:06:11.386" v="4216" actId="478"/>
          <ac:picMkLst>
            <pc:docMk/>
            <pc:sldMk cId="819765407" sldId="312"/>
            <ac:picMk id="8" creationId="{F26E7B98-759D-4C40-9226-E1454D9D3192}"/>
          </ac:picMkLst>
        </pc:picChg>
      </pc:sldChg>
      <pc:sldChg chg="add">
        <pc:chgData name="Ryan Policheri" userId="7303d0affa24d542" providerId="LiveId" clId="{2D65734F-0915-46B2-84C7-3842C5E2B442}" dt="2022-02-02T02:56:30.268" v="5017" actId="2890"/>
        <pc:sldMkLst>
          <pc:docMk/>
          <pc:sldMk cId="1332896518" sldId="313"/>
        </pc:sldMkLst>
      </pc:sldChg>
      <pc:sldChg chg="addSp delSp modSp add mod ord delAnim modAnim">
        <pc:chgData name="Ryan Policheri" userId="7303d0affa24d542" providerId="LiveId" clId="{2D65734F-0915-46B2-84C7-3842C5E2B442}" dt="2022-02-02T03:20:40.456" v="6025" actId="21"/>
        <pc:sldMkLst>
          <pc:docMk/>
          <pc:sldMk cId="2437931857" sldId="314"/>
        </pc:sldMkLst>
        <pc:spChg chg="add del mod">
          <ac:chgData name="Ryan Policheri" userId="7303d0affa24d542" providerId="LiveId" clId="{2D65734F-0915-46B2-84C7-3842C5E2B442}" dt="2022-02-02T03:17:33.289" v="5975" actId="478"/>
          <ac:spMkLst>
            <pc:docMk/>
            <pc:sldMk cId="2437931857" sldId="314"/>
            <ac:spMk id="3" creationId="{165F831A-5B77-4A01-9068-F22B0C1B2D95}"/>
          </ac:spMkLst>
        </pc:spChg>
        <pc:spChg chg="mod">
          <ac:chgData name="Ryan Policheri" userId="7303d0affa24d542" providerId="LiveId" clId="{2D65734F-0915-46B2-84C7-3842C5E2B442}" dt="2022-02-02T03:02:49.025" v="5260" actId="20577"/>
          <ac:spMkLst>
            <pc:docMk/>
            <pc:sldMk cId="2437931857" sldId="314"/>
            <ac:spMk id="4" creationId="{C111F7A6-FF52-4C50-B0CD-B0F7C40F6EC8}"/>
          </ac:spMkLst>
        </pc:spChg>
        <pc:spChg chg="add del mod">
          <ac:chgData name="Ryan Policheri" userId="7303d0affa24d542" providerId="LiveId" clId="{2D65734F-0915-46B2-84C7-3842C5E2B442}" dt="2022-02-02T03:15:49.705" v="5965" actId="478"/>
          <ac:spMkLst>
            <pc:docMk/>
            <pc:sldMk cId="2437931857" sldId="314"/>
            <ac:spMk id="5" creationId="{11196914-B6FE-48E1-A3F1-7A07457D4CDE}"/>
          </ac:spMkLst>
        </pc:spChg>
        <pc:spChg chg="mod">
          <ac:chgData name="Ryan Policheri" userId="7303d0affa24d542" providerId="LiveId" clId="{2D65734F-0915-46B2-84C7-3842C5E2B442}" dt="2022-02-02T03:15:43.937" v="5963" actId="1076"/>
          <ac:spMkLst>
            <pc:docMk/>
            <pc:sldMk cId="2437931857" sldId="314"/>
            <ac:spMk id="7" creationId="{15E3313D-D3DF-4615-A7CD-8F9CF5BFAA1C}"/>
          </ac:spMkLst>
        </pc:spChg>
        <pc:spChg chg="add del mod">
          <ac:chgData name="Ryan Policheri" userId="7303d0affa24d542" providerId="LiveId" clId="{2D65734F-0915-46B2-84C7-3842C5E2B442}" dt="2022-02-02T03:17:27.124" v="5973"/>
          <ac:spMkLst>
            <pc:docMk/>
            <pc:sldMk cId="2437931857" sldId="314"/>
            <ac:spMk id="8" creationId="{B5640436-7365-4688-855F-EBC166BC3188}"/>
          </ac:spMkLst>
        </pc:spChg>
        <pc:graphicFrameChg chg="add del mod modGraphic">
          <ac:chgData name="Ryan Policheri" userId="7303d0affa24d542" providerId="LiveId" clId="{2D65734F-0915-46B2-84C7-3842C5E2B442}" dt="2022-02-02T03:20:40.456" v="6025" actId="21"/>
          <ac:graphicFrameMkLst>
            <pc:docMk/>
            <pc:sldMk cId="2437931857" sldId="314"/>
            <ac:graphicFrameMk id="6" creationId="{A683EE28-9E4B-4E9B-A467-0FB39D3C7680}"/>
          </ac:graphicFrameMkLst>
        </pc:graphicFrameChg>
      </pc:sldChg>
      <pc:sldChg chg="add del">
        <pc:chgData name="Ryan Policheri" userId="7303d0affa24d542" providerId="LiveId" clId="{2D65734F-0915-46B2-84C7-3842C5E2B442}" dt="2022-02-02T03:02:39.543" v="5242" actId="2890"/>
        <pc:sldMkLst>
          <pc:docMk/>
          <pc:sldMk cId="2787320933" sldId="314"/>
        </pc:sldMkLst>
      </pc:sldChg>
      <pc:sldChg chg="addSp delSp modSp add mod ord modAnim">
        <pc:chgData name="Ryan Policheri" userId="7303d0affa24d542" providerId="LiveId" clId="{2D65734F-0915-46B2-84C7-3842C5E2B442}" dt="2022-02-02T03:34:34.011" v="6314"/>
        <pc:sldMkLst>
          <pc:docMk/>
          <pc:sldMk cId="1057047026" sldId="315"/>
        </pc:sldMkLst>
        <pc:spChg chg="mod">
          <ac:chgData name="Ryan Policheri" userId="7303d0affa24d542" providerId="LiveId" clId="{2D65734F-0915-46B2-84C7-3842C5E2B442}" dt="2022-02-02T03:20:47.097" v="6036" actId="20577"/>
          <ac:spMkLst>
            <pc:docMk/>
            <pc:sldMk cId="1057047026" sldId="315"/>
            <ac:spMk id="4" creationId="{C111F7A6-FF52-4C50-B0CD-B0F7C40F6EC8}"/>
          </ac:spMkLst>
        </pc:spChg>
        <pc:spChg chg="add del mod">
          <ac:chgData name="Ryan Policheri" userId="7303d0affa24d542" providerId="LiveId" clId="{2D65734F-0915-46B2-84C7-3842C5E2B442}" dt="2022-02-02T03:21:02.710" v="6040" actId="478"/>
          <ac:spMkLst>
            <pc:docMk/>
            <pc:sldMk cId="1057047026" sldId="315"/>
            <ac:spMk id="5" creationId="{DC6200EC-42CC-44BB-BE27-2EC25E85019F}"/>
          </ac:spMkLst>
        </pc:spChg>
        <pc:spChg chg="add mod">
          <ac:chgData name="Ryan Policheri" userId="7303d0affa24d542" providerId="LiveId" clId="{2D65734F-0915-46B2-84C7-3842C5E2B442}" dt="2022-02-02T03:25:10.222" v="6136" actId="1076"/>
          <ac:spMkLst>
            <pc:docMk/>
            <pc:sldMk cId="1057047026" sldId="315"/>
            <ac:spMk id="6" creationId="{68BD249C-0921-43A5-AF87-39226DBBED02}"/>
          </ac:spMkLst>
        </pc:spChg>
        <pc:spChg chg="del mod">
          <ac:chgData name="Ryan Policheri" userId="7303d0affa24d542" providerId="LiveId" clId="{2D65734F-0915-46B2-84C7-3842C5E2B442}" dt="2022-02-02T03:20:56.783" v="6039" actId="478"/>
          <ac:spMkLst>
            <pc:docMk/>
            <pc:sldMk cId="1057047026" sldId="315"/>
            <ac:spMk id="7" creationId="{15E3313D-D3DF-4615-A7CD-8F9CF5BFAA1C}"/>
          </ac:spMkLst>
        </pc:spChg>
        <pc:spChg chg="add mod">
          <ac:chgData name="Ryan Policheri" userId="7303d0affa24d542" providerId="LiveId" clId="{2D65734F-0915-46B2-84C7-3842C5E2B442}" dt="2022-02-02T03:25:10.222" v="6136" actId="1076"/>
          <ac:spMkLst>
            <pc:docMk/>
            <pc:sldMk cId="1057047026" sldId="315"/>
            <ac:spMk id="9" creationId="{879E392E-AA0F-4824-9C52-368547F587D5}"/>
          </ac:spMkLst>
        </pc:spChg>
        <pc:spChg chg="add mod">
          <ac:chgData name="Ryan Policheri" userId="7303d0affa24d542" providerId="LiveId" clId="{2D65734F-0915-46B2-84C7-3842C5E2B442}" dt="2022-02-02T03:25:10.222" v="6136" actId="1076"/>
          <ac:spMkLst>
            <pc:docMk/>
            <pc:sldMk cId="1057047026" sldId="315"/>
            <ac:spMk id="10" creationId="{BC1EFB26-A592-413F-8816-DBFA6B776BBC}"/>
          </ac:spMkLst>
        </pc:spChg>
        <pc:spChg chg="add mod">
          <ac:chgData name="Ryan Policheri" userId="7303d0affa24d542" providerId="LiveId" clId="{2D65734F-0915-46B2-84C7-3842C5E2B442}" dt="2022-02-02T03:33:16.166" v="6302" actId="1076"/>
          <ac:spMkLst>
            <pc:docMk/>
            <pc:sldMk cId="1057047026" sldId="315"/>
            <ac:spMk id="11" creationId="{4DAE366E-BC8C-4857-8FA3-3049D5DD302A}"/>
          </ac:spMkLst>
        </pc:spChg>
        <pc:spChg chg="add mod">
          <ac:chgData name="Ryan Policheri" userId="7303d0affa24d542" providerId="LiveId" clId="{2D65734F-0915-46B2-84C7-3842C5E2B442}" dt="2022-02-02T03:27:36.301" v="6196" actId="113"/>
          <ac:spMkLst>
            <pc:docMk/>
            <pc:sldMk cId="1057047026" sldId="315"/>
            <ac:spMk id="12" creationId="{0F5686A0-28E0-4D69-943C-1345C5C51C97}"/>
          </ac:spMkLst>
        </pc:spChg>
        <pc:spChg chg="add del mod">
          <ac:chgData name="Ryan Policheri" userId="7303d0affa24d542" providerId="LiveId" clId="{2D65734F-0915-46B2-84C7-3842C5E2B442}" dt="2022-02-02T03:26:38.588" v="6157" actId="767"/>
          <ac:spMkLst>
            <pc:docMk/>
            <pc:sldMk cId="1057047026" sldId="315"/>
            <ac:spMk id="13" creationId="{54CA5FF4-3B7F-4EF2-AB37-BD9D0FB72596}"/>
          </ac:spMkLst>
        </pc:spChg>
        <pc:spChg chg="add mod">
          <ac:chgData name="Ryan Policheri" userId="7303d0affa24d542" providerId="LiveId" clId="{2D65734F-0915-46B2-84C7-3842C5E2B442}" dt="2022-02-02T03:33:05.514" v="6297" actId="20577"/>
          <ac:spMkLst>
            <pc:docMk/>
            <pc:sldMk cId="1057047026" sldId="315"/>
            <ac:spMk id="14" creationId="{9CE3308A-B670-4818-9586-C6550E0ED43E}"/>
          </ac:spMkLst>
        </pc:spChg>
        <pc:spChg chg="add del mod">
          <ac:chgData name="Ryan Policheri" userId="7303d0affa24d542" providerId="LiveId" clId="{2D65734F-0915-46B2-84C7-3842C5E2B442}" dt="2022-02-02T03:28:49.980" v="6203" actId="767"/>
          <ac:spMkLst>
            <pc:docMk/>
            <pc:sldMk cId="1057047026" sldId="315"/>
            <ac:spMk id="15" creationId="{702F3103-526B-4B67-A28C-B1394555A48D}"/>
          </ac:spMkLst>
        </pc:spChg>
        <pc:spChg chg="add mod">
          <ac:chgData name="Ryan Policheri" userId="7303d0affa24d542" providerId="LiveId" clId="{2D65734F-0915-46B2-84C7-3842C5E2B442}" dt="2022-02-02T03:33:02.639" v="6295" actId="20577"/>
          <ac:spMkLst>
            <pc:docMk/>
            <pc:sldMk cId="1057047026" sldId="315"/>
            <ac:spMk id="16" creationId="{E4A1370D-46D0-4141-96AD-ED420700EB8F}"/>
          </ac:spMkLst>
        </pc:spChg>
        <pc:spChg chg="add mod">
          <ac:chgData name="Ryan Policheri" userId="7303d0affa24d542" providerId="LiveId" clId="{2D65734F-0915-46B2-84C7-3842C5E2B442}" dt="2022-02-02T03:33:06.926" v="6298" actId="20577"/>
          <ac:spMkLst>
            <pc:docMk/>
            <pc:sldMk cId="1057047026" sldId="315"/>
            <ac:spMk id="17" creationId="{01790A07-5359-42C2-8A38-304227722C65}"/>
          </ac:spMkLst>
        </pc:spChg>
        <pc:spChg chg="add del mod">
          <ac:chgData name="Ryan Policheri" userId="7303d0affa24d542" providerId="LiveId" clId="{2D65734F-0915-46B2-84C7-3842C5E2B442}" dt="2022-02-02T03:32:23.548" v="6275" actId="478"/>
          <ac:spMkLst>
            <pc:docMk/>
            <pc:sldMk cId="1057047026" sldId="315"/>
            <ac:spMk id="18" creationId="{466C11BB-E806-4E06-8929-A11E74DDD7E7}"/>
          </ac:spMkLst>
        </pc:spChg>
        <pc:spChg chg="add mod">
          <ac:chgData name="Ryan Policheri" userId="7303d0affa24d542" providerId="LiveId" clId="{2D65734F-0915-46B2-84C7-3842C5E2B442}" dt="2022-02-02T03:33:00.159" v="6294" actId="20577"/>
          <ac:spMkLst>
            <pc:docMk/>
            <pc:sldMk cId="1057047026" sldId="315"/>
            <ac:spMk id="19" creationId="{74596A19-73AC-4AAE-B8BE-81F8969C7936}"/>
          </ac:spMkLst>
        </pc:spChg>
        <pc:spChg chg="add mod">
          <ac:chgData name="Ryan Policheri" userId="7303d0affa24d542" providerId="LiveId" clId="{2D65734F-0915-46B2-84C7-3842C5E2B442}" dt="2022-02-02T03:33:22.759" v="6310" actId="20577"/>
          <ac:spMkLst>
            <pc:docMk/>
            <pc:sldMk cId="1057047026" sldId="315"/>
            <ac:spMk id="20" creationId="{BDB9323B-89CA-4875-8504-8D23157629C6}"/>
          </ac:spMkLst>
        </pc:spChg>
        <pc:graphicFrameChg chg="add mod modGraphic">
          <ac:chgData name="Ryan Policheri" userId="7303d0affa24d542" providerId="LiveId" clId="{2D65734F-0915-46B2-84C7-3842C5E2B442}" dt="2022-02-02T03:33:55.261" v="6312" actId="403"/>
          <ac:graphicFrameMkLst>
            <pc:docMk/>
            <pc:sldMk cId="1057047026" sldId="315"/>
            <ac:graphicFrameMk id="8" creationId="{4ED343FC-219A-4482-9220-68FA7F645AA5}"/>
          </ac:graphicFrameMkLst>
        </pc:graphicFrameChg>
      </pc:sldChg>
      <pc:sldChg chg="addSp delSp modSp add mod ord delAnim">
        <pc:chgData name="Ryan Policheri" userId="7303d0affa24d542" providerId="LiveId" clId="{2D65734F-0915-46B2-84C7-3842C5E2B442}" dt="2022-02-02T03:41:24.773" v="6544" actId="20577"/>
        <pc:sldMkLst>
          <pc:docMk/>
          <pc:sldMk cId="1938348034" sldId="316"/>
        </pc:sldMkLst>
        <pc:spChg chg="add del mod">
          <ac:chgData name="Ryan Policheri" userId="7303d0affa24d542" providerId="LiveId" clId="{2D65734F-0915-46B2-84C7-3842C5E2B442}" dt="2022-02-02T03:35:08.412" v="6319" actId="478"/>
          <ac:spMkLst>
            <pc:docMk/>
            <pc:sldMk cId="1938348034" sldId="316"/>
            <ac:spMk id="5" creationId="{02C3DC35-49F8-4A49-AC87-5F7A33D38A4D}"/>
          </ac:spMkLst>
        </pc:spChg>
        <pc:spChg chg="del">
          <ac:chgData name="Ryan Policheri" userId="7303d0affa24d542" providerId="LiveId" clId="{2D65734F-0915-46B2-84C7-3842C5E2B442}" dt="2022-02-02T03:35:05.063" v="6318" actId="478"/>
          <ac:spMkLst>
            <pc:docMk/>
            <pc:sldMk cId="1938348034" sldId="316"/>
            <ac:spMk id="7" creationId="{15E3313D-D3DF-4615-A7CD-8F9CF5BFAA1C}"/>
          </ac:spMkLst>
        </pc:spChg>
        <pc:spChg chg="add mod">
          <ac:chgData name="Ryan Policheri" userId="7303d0affa24d542" providerId="LiveId" clId="{2D65734F-0915-46B2-84C7-3842C5E2B442}" dt="2022-02-02T03:40:47.075" v="6478" actId="1076"/>
          <ac:spMkLst>
            <pc:docMk/>
            <pc:sldMk cId="1938348034" sldId="316"/>
            <ac:spMk id="8" creationId="{B485CE64-E33D-47C4-9CDC-6038CB4BB6C6}"/>
          </ac:spMkLst>
        </pc:spChg>
        <pc:spChg chg="add mod">
          <ac:chgData name="Ryan Policheri" userId="7303d0affa24d542" providerId="LiveId" clId="{2D65734F-0915-46B2-84C7-3842C5E2B442}" dt="2022-02-02T03:40:44.801" v="6477" actId="1076"/>
          <ac:spMkLst>
            <pc:docMk/>
            <pc:sldMk cId="1938348034" sldId="316"/>
            <ac:spMk id="9" creationId="{14FC38C8-838A-4FBA-9F4E-F136C5C738E9}"/>
          </ac:spMkLst>
        </pc:spChg>
        <pc:spChg chg="add mod">
          <ac:chgData name="Ryan Policheri" userId="7303d0affa24d542" providerId="LiveId" clId="{2D65734F-0915-46B2-84C7-3842C5E2B442}" dt="2022-02-02T03:41:24.773" v="6544" actId="20577"/>
          <ac:spMkLst>
            <pc:docMk/>
            <pc:sldMk cId="1938348034" sldId="316"/>
            <ac:spMk id="10" creationId="{123853DF-31C4-43C7-8F33-0C26799529F7}"/>
          </ac:spMkLst>
        </pc:spChg>
        <pc:graphicFrameChg chg="add mod modGraphic">
          <ac:chgData name="Ryan Policheri" userId="7303d0affa24d542" providerId="LiveId" clId="{2D65734F-0915-46B2-84C7-3842C5E2B442}" dt="2022-02-02T03:39:20.619" v="6433" actId="14100"/>
          <ac:graphicFrameMkLst>
            <pc:docMk/>
            <pc:sldMk cId="1938348034" sldId="316"/>
            <ac:graphicFrameMk id="6" creationId="{6A1D65BD-A038-4461-983A-AD2D117B0410}"/>
          </ac:graphicFrameMkLst>
        </pc:graphicFrameChg>
      </pc:sldChg>
      <pc:sldChg chg="addSp delSp modSp add mod">
        <pc:chgData name="Ryan Policheri" userId="7303d0affa24d542" providerId="LiveId" clId="{2D65734F-0915-46B2-84C7-3842C5E2B442}" dt="2022-02-02T04:01:14.241" v="6644" actId="14100"/>
        <pc:sldMkLst>
          <pc:docMk/>
          <pc:sldMk cId="2907133854" sldId="317"/>
        </pc:sldMkLst>
        <pc:spChg chg="del">
          <ac:chgData name="Ryan Policheri" userId="7303d0affa24d542" providerId="LiveId" clId="{2D65734F-0915-46B2-84C7-3842C5E2B442}" dt="2022-02-02T03:57:50.143" v="6588" actId="478"/>
          <ac:spMkLst>
            <pc:docMk/>
            <pc:sldMk cId="2907133854" sldId="317"/>
            <ac:spMk id="4" creationId="{C111F7A6-FF52-4C50-B0CD-B0F7C40F6EC8}"/>
          </ac:spMkLst>
        </pc:spChg>
        <pc:spChg chg="del">
          <ac:chgData name="Ryan Policheri" userId="7303d0affa24d542" providerId="LiveId" clId="{2D65734F-0915-46B2-84C7-3842C5E2B442}" dt="2022-02-02T03:42:15.308" v="6548" actId="478"/>
          <ac:spMkLst>
            <pc:docMk/>
            <pc:sldMk cId="2907133854" sldId="317"/>
            <ac:spMk id="8" creationId="{B485CE64-E33D-47C4-9CDC-6038CB4BB6C6}"/>
          </ac:spMkLst>
        </pc:spChg>
        <pc:spChg chg="del mod">
          <ac:chgData name="Ryan Policheri" userId="7303d0affa24d542" providerId="LiveId" clId="{2D65734F-0915-46B2-84C7-3842C5E2B442}" dt="2022-02-02T03:42:19.609" v="6552" actId="478"/>
          <ac:spMkLst>
            <pc:docMk/>
            <pc:sldMk cId="2907133854" sldId="317"/>
            <ac:spMk id="9" creationId="{14FC38C8-838A-4FBA-9F4E-F136C5C738E9}"/>
          </ac:spMkLst>
        </pc:spChg>
        <pc:spChg chg="del mod">
          <ac:chgData name="Ryan Policheri" userId="7303d0affa24d542" providerId="LiveId" clId="{2D65734F-0915-46B2-84C7-3842C5E2B442}" dt="2022-02-02T03:42:17.409" v="6550" actId="478"/>
          <ac:spMkLst>
            <pc:docMk/>
            <pc:sldMk cId="2907133854" sldId="317"/>
            <ac:spMk id="10" creationId="{123853DF-31C4-43C7-8F33-0C26799529F7}"/>
          </ac:spMkLst>
        </pc:spChg>
        <pc:spChg chg="add del mod">
          <ac:chgData name="Ryan Policheri" userId="7303d0affa24d542" providerId="LiveId" clId="{2D65734F-0915-46B2-84C7-3842C5E2B442}" dt="2022-02-02T03:57:52.135" v="6589" actId="478"/>
          <ac:spMkLst>
            <pc:docMk/>
            <pc:sldMk cId="2907133854" sldId="317"/>
            <ac:spMk id="19" creationId="{1583C730-2F94-4DE9-8431-3847E21524EF}"/>
          </ac:spMkLst>
        </pc:spChg>
        <pc:spChg chg="add del mod">
          <ac:chgData name="Ryan Policheri" userId="7303d0affa24d542" providerId="LiveId" clId="{2D65734F-0915-46B2-84C7-3842C5E2B442}" dt="2022-02-02T03:59:19.559" v="6606" actId="478"/>
          <ac:spMkLst>
            <pc:docMk/>
            <pc:sldMk cId="2907133854" sldId="317"/>
            <ac:spMk id="25" creationId="{C2C3DD0C-4318-48A0-BFD4-8176BB5A9302}"/>
          </ac:spMkLst>
        </pc:spChg>
        <pc:spChg chg="add del mod">
          <ac:chgData name="Ryan Policheri" userId="7303d0affa24d542" providerId="LiveId" clId="{2D65734F-0915-46B2-84C7-3842C5E2B442}" dt="2022-02-02T04:00:32.524" v="6627" actId="478"/>
          <ac:spMkLst>
            <pc:docMk/>
            <pc:sldMk cId="2907133854" sldId="317"/>
            <ac:spMk id="26" creationId="{3017CE22-8B1E-477A-975B-5E916D076AD7}"/>
          </ac:spMkLst>
        </pc:spChg>
        <pc:graphicFrameChg chg="del mod">
          <ac:chgData name="Ryan Policheri" userId="7303d0affa24d542" providerId="LiveId" clId="{2D65734F-0915-46B2-84C7-3842C5E2B442}" dt="2022-02-02T03:42:13.709" v="6547" actId="478"/>
          <ac:graphicFrameMkLst>
            <pc:docMk/>
            <pc:sldMk cId="2907133854" sldId="317"/>
            <ac:graphicFrameMk id="6" creationId="{6A1D65BD-A038-4461-983A-AD2D117B0410}"/>
          </ac:graphicFrameMkLst>
        </pc:graphicFrameChg>
        <pc:picChg chg="add del mod">
          <ac:chgData name="Ryan Policheri" userId="7303d0affa24d542" providerId="LiveId" clId="{2D65734F-0915-46B2-84C7-3842C5E2B442}" dt="2022-02-02T03:57:32.594" v="6578" actId="478"/>
          <ac:picMkLst>
            <pc:docMk/>
            <pc:sldMk cId="2907133854" sldId="317"/>
            <ac:picMk id="5" creationId="{7EA0BE1E-8F9B-43B5-9131-379295D10D02}"/>
          </ac:picMkLst>
        </pc:picChg>
        <pc:picChg chg="add mod">
          <ac:chgData name="Ryan Policheri" userId="7303d0affa24d542" providerId="LiveId" clId="{2D65734F-0915-46B2-84C7-3842C5E2B442}" dt="2022-02-02T03:57:57.534" v="6591" actId="14100"/>
          <ac:picMkLst>
            <pc:docMk/>
            <pc:sldMk cId="2907133854" sldId="317"/>
            <ac:picMk id="11" creationId="{580C1F29-EC11-45DD-8FF1-064A6ED515F7}"/>
          </ac:picMkLst>
        </pc:picChg>
        <pc:picChg chg="add del mod">
          <ac:chgData name="Ryan Policheri" userId="7303d0affa24d542" providerId="LiveId" clId="{2D65734F-0915-46B2-84C7-3842C5E2B442}" dt="2022-02-02T03:56:56.020" v="6572" actId="478"/>
          <ac:picMkLst>
            <pc:docMk/>
            <pc:sldMk cId="2907133854" sldId="317"/>
            <ac:picMk id="13" creationId="{9878C41E-58EC-4D58-9842-889F282DC714}"/>
          </ac:picMkLst>
        </pc:picChg>
        <pc:picChg chg="add mod">
          <ac:chgData name="Ryan Policheri" userId="7303d0affa24d542" providerId="LiveId" clId="{2D65734F-0915-46B2-84C7-3842C5E2B442}" dt="2022-02-02T03:58:02.108" v="6592" actId="14100"/>
          <ac:picMkLst>
            <pc:docMk/>
            <pc:sldMk cId="2907133854" sldId="317"/>
            <ac:picMk id="15" creationId="{4617F988-BB3B-4AA0-B968-E048255A0D42}"/>
          </ac:picMkLst>
        </pc:picChg>
        <pc:picChg chg="add mod">
          <ac:chgData name="Ryan Policheri" userId="7303d0affa24d542" providerId="LiveId" clId="{2D65734F-0915-46B2-84C7-3842C5E2B442}" dt="2022-02-02T03:59:30.973" v="6608" actId="1076"/>
          <ac:picMkLst>
            <pc:docMk/>
            <pc:sldMk cId="2907133854" sldId="317"/>
            <ac:picMk id="17" creationId="{31A10008-773F-45FD-97E1-A44C1B17B3FC}"/>
          </ac:picMkLst>
        </pc:picChg>
        <pc:cxnChg chg="add del mod">
          <ac:chgData name="Ryan Policheri" userId="7303d0affa24d542" providerId="LiveId" clId="{2D65734F-0915-46B2-84C7-3842C5E2B442}" dt="2022-02-02T03:58:44.330" v="6602" actId="11529"/>
          <ac:cxnSpMkLst>
            <pc:docMk/>
            <pc:sldMk cId="2907133854" sldId="317"/>
            <ac:cxnSpMk id="21" creationId="{22BC6C43-A767-4925-9DC4-0E323F209663}"/>
          </ac:cxnSpMkLst>
        </pc:cxnChg>
        <pc:cxnChg chg="add mod">
          <ac:chgData name="Ryan Policheri" userId="7303d0affa24d542" providerId="LiveId" clId="{2D65734F-0915-46B2-84C7-3842C5E2B442}" dt="2022-02-02T04:00:56.910" v="6635" actId="14100"/>
          <ac:cxnSpMkLst>
            <pc:docMk/>
            <pc:sldMk cId="2907133854" sldId="317"/>
            <ac:cxnSpMk id="28" creationId="{1745BDF7-9BC1-475B-9D65-38A0005B6ECB}"/>
          </ac:cxnSpMkLst>
        </pc:cxnChg>
        <pc:cxnChg chg="add mod">
          <ac:chgData name="Ryan Policheri" userId="7303d0affa24d542" providerId="LiveId" clId="{2D65734F-0915-46B2-84C7-3842C5E2B442}" dt="2022-02-02T04:00:53.672" v="6634" actId="14100"/>
          <ac:cxnSpMkLst>
            <pc:docMk/>
            <pc:sldMk cId="2907133854" sldId="317"/>
            <ac:cxnSpMk id="29" creationId="{45A9C425-B399-4436-B612-E3FB69548B3D}"/>
          </ac:cxnSpMkLst>
        </pc:cxnChg>
        <pc:cxnChg chg="add del mod">
          <ac:chgData name="Ryan Policheri" userId="7303d0affa24d542" providerId="LiveId" clId="{2D65734F-0915-46B2-84C7-3842C5E2B442}" dt="2022-02-02T04:01:01.251" v="6637"/>
          <ac:cxnSpMkLst>
            <pc:docMk/>
            <pc:sldMk cId="2907133854" sldId="317"/>
            <ac:cxnSpMk id="33" creationId="{F8BC63CD-46D4-42EB-A92D-4338DBAEC990}"/>
          </ac:cxnSpMkLst>
        </pc:cxnChg>
        <pc:cxnChg chg="add del mod">
          <ac:chgData name="Ryan Policheri" userId="7303d0affa24d542" providerId="LiveId" clId="{2D65734F-0915-46B2-84C7-3842C5E2B442}" dt="2022-02-02T04:01:01.251" v="6637"/>
          <ac:cxnSpMkLst>
            <pc:docMk/>
            <pc:sldMk cId="2907133854" sldId="317"/>
            <ac:cxnSpMk id="34" creationId="{D56AC7D3-DB23-48B5-B609-2D2D8B1D9ADB}"/>
          </ac:cxnSpMkLst>
        </pc:cxnChg>
        <pc:cxnChg chg="add del mod">
          <ac:chgData name="Ryan Policheri" userId="7303d0affa24d542" providerId="LiveId" clId="{2D65734F-0915-46B2-84C7-3842C5E2B442}" dt="2022-02-02T04:01:03.378" v="6639"/>
          <ac:cxnSpMkLst>
            <pc:docMk/>
            <pc:sldMk cId="2907133854" sldId="317"/>
            <ac:cxnSpMk id="35" creationId="{25E8C113-D903-437D-8250-1FEEF39F2AC8}"/>
          </ac:cxnSpMkLst>
        </pc:cxnChg>
        <pc:cxnChg chg="add del mod">
          <ac:chgData name="Ryan Policheri" userId="7303d0affa24d542" providerId="LiveId" clId="{2D65734F-0915-46B2-84C7-3842C5E2B442}" dt="2022-02-02T04:01:03.378" v="6639"/>
          <ac:cxnSpMkLst>
            <pc:docMk/>
            <pc:sldMk cId="2907133854" sldId="317"/>
            <ac:cxnSpMk id="36" creationId="{3BB0A208-2264-4CDC-BA92-0235368C4F86}"/>
          </ac:cxnSpMkLst>
        </pc:cxnChg>
        <pc:cxnChg chg="add mod">
          <ac:chgData name="Ryan Policheri" userId="7303d0affa24d542" providerId="LiveId" clId="{2D65734F-0915-46B2-84C7-3842C5E2B442}" dt="2022-02-02T04:01:07.619" v="6641" actId="1076"/>
          <ac:cxnSpMkLst>
            <pc:docMk/>
            <pc:sldMk cId="2907133854" sldId="317"/>
            <ac:cxnSpMk id="37" creationId="{06A836C8-D717-4F12-99A0-64E5AACC737F}"/>
          </ac:cxnSpMkLst>
        </pc:cxnChg>
        <pc:cxnChg chg="add mod">
          <ac:chgData name="Ryan Policheri" userId="7303d0affa24d542" providerId="LiveId" clId="{2D65734F-0915-46B2-84C7-3842C5E2B442}" dt="2022-02-02T04:01:14.241" v="6644" actId="14100"/>
          <ac:cxnSpMkLst>
            <pc:docMk/>
            <pc:sldMk cId="2907133854" sldId="317"/>
            <ac:cxnSpMk id="38" creationId="{49C3D653-9C8D-44E1-9056-1064AA466CC9}"/>
          </ac:cxnSpMkLst>
        </pc:cxnChg>
      </pc:sldChg>
      <pc:sldChg chg="modSp add mod ord modAnim">
        <pc:chgData name="Ryan Policheri" userId="7303d0affa24d542" providerId="LiveId" clId="{2D65734F-0915-46B2-84C7-3842C5E2B442}" dt="2022-02-02T04:04:39.408" v="6928" actId="20577"/>
        <pc:sldMkLst>
          <pc:docMk/>
          <pc:sldMk cId="566619259" sldId="318"/>
        </pc:sldMkLst>
        <pc:spChg chg="mod">
          <ac:chgData name="Ryan Policheri" userId="7303d0affa24d542" providerId="LiveId" clId="{2D65734F-0915-46B2-84C7-3842C5E2B442}" dt="2022-02-02T04:02:22.128" v="6661" actId="20577"/>
          <ac:spMkLst>
            <pc:docMk/>
            <pc:sldMk cId="566619259" sldId="318"/>
            <ac:spMk id="4" creationId="{C111F7A6-FF52-4C50-B0CD-B0F7C40F6EC8}"/>
          </ac:spMkLst>
        </pc:spChg>
        <pc:spChg chg="mod">
          <ac:chgData name="Ryan Policheri" userId="7303d0affa24d542" providerId="LiveId" clId="{2D65734F-0915-46B2-84C7-3842C5E2B442}" dt="2022-02-02T04:04:39.408" v="6928" actId="20577"/>
          <ac:spMkLst>
            <pc:docMk/>
            <pc:sldMk cId="566619259" sldId="318"/>
            <ac:spMk id="7" creationId="{15E3313D-D3DF-4615-A7CD-8F9CF5BFAA1C}"/>
          </ac:spMkLst>
        </pc:spChg>
      </pc:sldChg>
    </pc:docChg>
  </pc:docChgLst>
  <pc:docChgLst>
    <pc:chgData name="Ryan Policheri" userId="7303d0affa24d542" providerId="LiveId" clId="{9FB8C69F-5233-416B-AB10-F15CAB51B6DA}"/>
    <pc:docChg chg="undo custSel addSld modSld">
      <pc:chgData name="Ryan Policheri" userId="7303d0affa24d542" providerId="LiveId" clId="{9FB8C69F-5233-416B-AB10-F15CAB51B6DA}" dt="2021-10-24T19:28:09.931" v="1439" actId="1076"/>
      <pc:docMkLst>
        <pc:docMk/>
      </pc:docMkLst>
      <pc:sldChg chg="modSp mod modNotesTx">
        <pc:chgData name="Ryan Policheri" userId="7303d0affa24d542" providerId="LiveId" clId="{9FB8C69F-5233-416B-AB10-F15CAB51B6DA}" dt="2021-10-24T19:19:28.728" v="1426" actId="20577"/>
        <pc:sldMkLst>
          <pc:docMk/>
          <pc:sldMk cId="2545520894" sldId="257"/>
        </pc:sldMkLst>
        <pc:spChg chg="mod">
          <ac:chgData name="Ryan Policheri" userId="7303d0affa24d542" providerId="LiveId" clId="{9FB8C69F-5233-416B-AB10-F15CAB51B6DA}" dt="2021-10-24T18:49:56.197" v="191" actId="20577"/>
          <ac:spMkLst>
            <pc:docMk/>
            <pc:sldMk cId="2545520894" sldId="257"/>
            <ac:spMk id="2" creationId="{10CAC19D-673F-3345-BD04-606C8275C6EF}"/>
          </ac:spMkLst>
        </pc:spChg>
        <pc:spChg chg="mod">
          <ac:chgData name="Ryan Policheri" userId="7303d0affa24d542" providerId="LiveId" clId="{9FB8C69F-5233-416B-AB10-F15CAB51B6DA}" dt="2021-10-24T19:19:28.728" v="1426" actId="20577"/>
          <ac:spMkLst>
            <pc:docMk/>
            <pc:sldMk cId="2545520894" sldId="257"/>
            <ac:spMk id="3" creationId="{45F38EF3-4160-274C-BC55-60E4EA50D7E9}"/>
          </ac:spMkLst>
        </pc:spChg>
        <pc:spChg chg="mod">
          <ac:chgData name="Ryan Policheri" userId="7303d0affa24d542" providerId="LiveId" clId="{9FB8C69F-5233-416B-AB10-F15CAB51B6DA}" dt="2021-10-24T18:51:09.077" v="322" actId="20577"/>
          <ac:spMkLst>
            <pc:docMk/>
            <pc:sldMk cId="2545520894" sldId="257"/>
            <ac:spMk id="4" creationId="{C9CFD90C-D35E-A74B-9467-F745564F8451}"/>
          </ac:spMkLst>
        </pc:spChg>
      </pc:sldChg>
      <pc:sldChg chg="modSp mod">
        <pc:chgData name="Ryan Policheri" userId="7303d0affa24d542" providerId="LiveId" clId="{9FB8C69F-5233-416B-AB10-F15CAB51B6DA}" dt="2021-10-24T18:49:31.286" v="165" actId="20577"/>
        <pc:sldMkLst>
          <pc:docMk/>
          <pc:sldMk cId="3892510878" sldId="258"/>
        </pc:sldMkLst>
        <pc:spChg chg="mod">
          <ac:chgData name="Ryan Policheri" userId="7303d0affa24d542" providerId="LiveId" clId="{9FB8C69F-5233-416B-AB10-F15CAB51B6DA}" dt="2021-10-24T18:47:40.630" v="52" actId="20577"/>
          <ac:spMkLst>
            <pc:docMk/>
            <pc:sldMk cId="3892510878" sldId="258"/>
            <ac:spMk id="2" creationId="{59480B23-7308-1745-A1A9-A5522BA49EE8}"/>
          </ac:spMkLst>
        </pc:spChg>
        <pc:spChg chg="mod">
          <ac:chgData name="Ryan Policheri" userId="7303d0affa24d542" providerId="LiveId" clId="{9FB8C69F-5233-416B-AB10-F15CAB51B6DA}" dt="2021-10-24T18:49:31.286" v="165" actId="20577"/>
          <ac:spMkLst>
            <pc:docMk/>
            <pc:sldMk cId="3892510878" sldId="258"/>
            <ac:spMk id="5" creationId="{A71FEB04-6AB2-DD4F-B560-E3674C11A535}"/>
          </ac:spMkLst>
        </pc:spChg>
        <pc:spChg chg="mod">
          <ac:chgData name="Ryan Policheri" userId="7303d0affa24d542" providerId="LiveId" clId="{9FB8C69F-5233-416B-AB10-F15CAB51B6DA}" dt="2021-10-24T18:47:51.242" v="78" actId="20577"/>
          <ac:spMkLst>
            <pc:docMk/>
            <pc:sldMk cId="3892510878" sldId="258"/>
            <ac:spMk id="12" creationId="{ADA0161C-D166-6E4C-8069-E1FBFE0BE5F2}"/>
          </ac:spMkLst>
        </pc:spChg>
        <pc:spChg chg="mod">
          <ac:chgData name="Ryan Policheri" userId="7303d0affa24d542" providerId="LiveId" clId="{9FB8C69F-5233-416B-AB10-F15CAB51B6DA}" dt="2021-10-24T18:48:33.922" v="133" actId="20577"/>
          <ac:spMkLst>
            <pc:docMk/>
            <pc:sldMk cId="3892510878" sldId="258"/>
            <ac:spMk id="13" creationId="{6C5EE2B8-026E-D04B-8925-60FA6F76C380}"/>
          </ac:spMkLst>
        </pc:spChg>
      </pc:sldChg>
      <pc:sldChg chg="modSp mod">
        <pc:chgData name="Ryan Policheri" userId="7303d0affa24d542" providerId="LiveId" clId="{9FB8C69F-5233-416B-AB10-F15CAB51B6DA}" dt="2021-10-24T19:06:17.924" v="964"/>
        <pc:sldMkLst>
          <pc:docMk/>
          <pc:sldMk cId="1550921888" sldId="264"/>
        </pc:sldMkLst>
        <pc:spChg chg="mod">
          <ac:chgData name="Ryan Policheri" userId="7303d0affa24d542" providerId="LiveId" clId="{9FB8C69F-5233-416B-AB10-F15CAB51B6DA}" dt="2021-10-24T19:06:17.924" v="964"/>
          <ac:spMkLst>
            <pc:docMk/>
            <pc:sldMk cId="1550921888" sldId="264"/>
            <ac:spMk id="4" creationId="{2CFA9292-CE58-5E47-83D1-5411D80290FD}"/>
          </ac:spMkLst>
        </pc:spChg>
        <pc:spChg chg="mod">
          <ac:chgData name="Ryan Policheri" userId="7303d0affa24d542" providerId="LiveId" clId="{9FB8C69F-5233-416B-AB10-F15CAB51B6DA}" dt="2021-10-24T19:00:21.617" v="528" actId="20577"/>
          <ac:spMkLst>
            <pc:docMk/>
            <pc:sldMk cId="1550921888" sldId="264"/>
            <ac:spMk id="5" creationId="{5D3825D0-677B-4245-A411-03E055D05134}"/>
          </ac:spMkLst>
        </pc:spChg>
        <pc:spChg chg="mod">
          <ac:chgData name="Ryan Policheri" userId="7303d0affa24d542" providerId="LiveId" clId="{9FB8C69F-5233-416B-AB10-F15CAB51B6DA}" dt="2021-10-24T19:06:07.600" v="963" actId="20577"/>
          <ac:spMkLst>
            <pc:docMk/>
            <pc:sldMk cId="1550921888" sldId="264"/>
            <ac:spMk id="21" creationId="{03FE1F19-7AB9-134B-973C-FC245D94048A}"/>
          </ac:spMkLst>
        </pc:spChg>
      </pc:sldChg>
      <pc:sldChg chg="modSp add mod">
        <pc:chgData name="Ryan Policheri" userId="7303d0affa24d542" providerId="LiveId" clId="{9FB8C69F-5233-416B-AB10-F15CAB51B6DA}" dt="2021-10-24T19:08:02.392" v="1033" actId="20577"/>
        <pc:sldMkLst>
          <pc:docMk/>
          <pc:sldMk cId="3683025379" sldId="271"/>
        </pc:sldMkLst>
        <pc:spChg chg="mod">
          <ac:chgData name="Ryan Policheri" userId="7303d0affa24d542" providerId="LiveId" clId="{9FB8C69F-5233-416B-AB10-F15CAB51B6DA}" dt="2021-10-24T19:06:20.326" v="965"/>
          <ac:spMkLst>
            <pc:docMk/>
            <pc:sldMk cId="3683025379" sldId="271"/>
            <ac:spMk id="4" creationId="{2CFA9292-CE58-5E47-83D1-5411D80290FD}"/>
          </ac:spMkLst>
        </pc:spChg>
        <pc:spChg chg="mod">
          <ac:chgData name="Ryan Policheri" userId="7303d0affa24d542" providerId="LiveId" clId="{9FB8C69F-5233-416B-AB10-F15CAB51B6DA}" dt="2021-10-24T19:02:58.832" v="769" actId="20577"/>
          <ac:spMkLst>
            <pc:docMk/>
            <pc:sldMk cId="3683025379" sldId="271"/>
            <ac:spMk id="5" creationId="{5D3825D0-677B-4245-A411-03E055D05134}"/>
          </ac:spMkLst>
        </pc:spChg>
        <pc:spChg chg="mod">
          <ac:chgData name="Ryan Policheri" userId="7303d0affa24d542" providerId="LiveId" clId="{9FB8C69F-5233-416B-AB10-F15CAB51B6DA}" dt="2021-10-24T19:08:02.392" v="1033" actId="20577"/>
          <ac:spMkLst>
            <pc:docMk/>
            <pc:sldMk cId="3683025379" sldId="271"/>
            <ac:spMk id="21" creationId="{03FE1F19-7AB9-134B-973C-FC245D94048A}"/>
          </ac:spMkLst>
        </pc:spChg>
      </pc:sldChg>
      <pc:sldChg chg="addSp delSp modSp add mod">
        <pc:chgData name="Ryan Policheri" userId="7303d0affa24d542" providerId="LiveId" clId="{9FB8C69F-5233-416B-AB10-F15CAB51B6DA}" dt="2021-10-24T19:28:09.931" v="1439" actId="1076"/>
        <pc:sldMkLst>
          <pc:docMk/>
          <pc:sldMk cId="156789574" sldId="272"/>
        </pc:sldMkLst>
        <pc:spChg chg="mod">
          <ac:chgData name="Ryan Policheri" userId="7303d0affa24d542" providerId="LiveId" clId="{9FB8C69F-5233-416B-AB10-F15CAB51B6DA}" dt="2021-10-24T19:09:17.223" v="1092" actId="20577"/>
          <ac:spMkLst>
            <pc:docMk/>
            <pc:sldMk cId="156789574" sldId="272"/>
            <ac:spMk id="5" creationId="{5D3825D0-677B-4245-A411-03E055D05134}"/>
          </ac:spMkLst>
        </pc:spChg>
        <pc:spChg chg="add del">
          <ac:chgData name="Ryan Policheri" userId="7303d0affa24d542" providerId="LiveId" clId="{9FB8C69F-5233-416B-AB10-F15CAB51B6DA}" dt="2021-10-24T19:12:40.782" v="1378" actId="22"/>
          <ac:spMkLst>
            <pc:docMk/>
            <pc:sldMk cId="156789574" sldId="272"/>
            <ac:spMk id="6" creationId="{2BBFF3AA-E69A-4AC4-9368-2F89D0EE9915}"/>
          </ac:spMkLst>
        </pc:spChg>
        <pc:spChg chg="add del">
          <ac:chgData name="Ryan Policheri" userId="7303d0affa24d542" providerId="LiveId" clId="{9FB8C69F-5233-416B-AB10-F15CAB51B6DA}" dt="2021-10-24T19:15:36.499" v="1390" actId="22"/>
          <ac:spMkLst>
            <pc:docMk/>
            <pc:sldMk cId="156789574" sldId="272"/>
            <ac:spMk id="10" creationId="{BB1ECA48-A2C5-4836-8DD7-37C04A1AF1C8}"/>
          </ac:spMkLst>
        </pc:spChg>
        <pc:spChg chg="mod">
          <ac:chgData name="Ryan Policheri" userId="7303d0affa24d542" providerId="LiveId" clId="{9FB8C69F-5233-416B-AB10-F15CAB51B6DA}" dt="2021-10-24T19:17:46.479" v="1408" actId="20577"/>
          <ac:spMkLst>
            <pc:docMk/>
            <pc:sldMk cId="156789574" sldId="272"/>
            <ac:spMk id="21" creationId="{03FE1F19-7AB9-134B-973C-FC245D94048A}"/>
          </ac:spMkLst>
        </pc:spChg>
        <pc:picChg chg="add mod">
          <ac:chgData name="Ryan Policheri" userId="7303d0affa24d542" providerId="LiveId" clId="{9FB8C69F-5233-416B-AB10-F15CAB51B6DA}" dt="2021-10-24T19:19:37.258" v="1427" actId="1076"/>
          <ac:picMkLst>
            <pc:docMk/>
            <pc:sldMk cId="156789574" sldId="272"/>
            <ac:picMk id="3" creationId="{30D0420B-EB48-4167-AF5D-54D429B24154}"/>
          </ac:picMkLst>
        </pc:picChg>
        <pc:picChg chg="add mod">
          <ac:chgData name="Ryan Policheri" userId="7303d0affa24d542" providerId="LiveId" clId="{9FB8C69F-5233-416B-AB10-F15CAB51B6DA}" dt="2021-10-24T19:23:03.039" v="1429" actId="14100"/>
          <ac:picMkLst>
            <pc:docMk/>
            <pc:sldMk cId="156789574" sldId="272"/>
            <ac:picMk id="8" creationId="{05BEDAB2-5588-45B3-B6E3-F598B08B1032}"/>
          </ac:picMkLst>
        </pc:picChg>
        <pc:picChg chg="add mod">
          <ac:chgData name="Ryan Policheri" userId="7303d0affa24d542" providerId="LiveId" clId="{9FB8C69F-5233-416B-AB10-F15CAB51B6DA}" dt="2021-10-24T19:24:02.052" v="1431" actId="1076"/>
          <ac:picMkLst>
            <pc:docMk/>
            <pc:sldMk cId="156789574" sldId="272"/>
            <ac:picMk id="9" creationId="{D96B749D-6848-42ED-97D0-8657ADDEDE63}"/>
          </ac:picMkLst>
        </pc:picChg>
        <pc:picChg chg="add mod">
          <ac:chgData name="Ryan Policheri" userId="7303d0affa24d542" providerId="LiveId" clId="{9FB8C69F-5233-416B-AB10-F15CAB51B6DA}" dt="2021-10-24T19:28:09.931" v="1439" actId="1076"/>
          <ac:picMkLst>
            <pc:docMk/>
            <pc:sldMk cId="156789574" sldId="272"/>
            <ac:picMk id="11" creationId="{9CC3F1AC-AC6A-4AFD-9238-6A5BF2AE824A}"/>
          </ac:picMkLst>
        </pc:picChg>
        <pc:picChg chg="add mod">
          <ac:chgData name="Ryan Policheri" userId="7303d0affa24d542" providerId="LiveId" clId="{9FB8C69F-5233-416B-AB10-F15CAB51B6DA}" dt="2021-10-24T19:14:10.958" v="1388" actId="1076"/>
          <ac:picMkLst>
            <pc:docMk/>
            <pc:sldMk cId="156789574" sldId="272"/>
            <ac:picMk id="1026" creationId="{B0F1797E-9037-4F2A-8451-0FF72C54D742}"/>
          </ac:picMkLst>
        </pc:picChg>
      </pc:sldChg>
    </pc:docChg>
  </pc:docChgLst>
  <pc:docChgLst>
    <pc:chgData name="Ryan Policheri" userId="7303d0affa24d542" providerId="LiveId" clId="{9964E898-8243-4422-8717-BDC5EA69FE97}"/>
    <pc:docChg chg="undo redo custSel addSld delSld modSld sldOrd">
      <pc:chgData name="Ryan Policheri" userId="7303d0affa24d542" providerId="LiveId" clId="{9964E898-8243-4422-8717-BDC5EA69FE97}" dt="2022-04-13T01:49:58.562" v="6179" actId="6549"/>
      <pc:docMkLst>
        <pc:docMk/>
      </pc:docMkLst>
      <pc:sldChg chg="modSp mod">
        <pc:chgData name="Ryan Policheri" userId="7303d0affa24d542" providerId="LiveId" clId="{9964E898-8243-4422-8717-BDC5EA69FE97}" dt="2022-04-12T17:06:23.088" v="41" actId="20577"/>
        <pc:sldMkLst>
          <pc:docMk/>
          <pc:sldMk cId="3892510878" sldId="258"/>
        </pc:sldMkLst>
        <pc:spChg chg="mod">
          <ac:chgData name="Ryan Policheri" userId="7303d0affa24d542" providerId="LiveId" clId="{9964E898-8243-4422-8717-BDC5EA69FE97}" dt="2022-04-12T17:06:10.549" v="32" actId="20577"/>
          <ac:spMkLst>
            <pc:docMk/>
            <pc:sldMk cId="3892510878" sldId="258"/>
            <ac:spMk id="5" creationId="{A71FEB04-6AB2-DD4F-B560-E3674C11A535}"/>
          </ac:spMkLst>
        </pc:spChg>
        <pc:spChg chg="mod">
          <ac:chgData name="Ryan Policheri" userId="7303d0affa24d542" providerId="LiveId" clId="{9964E898-8243-4422-8717-BDC5EA69FE97}" dt="2022-04-12T17:06:23.088" v="41" actId="20577"/>
          <ac:spMkLst>
            <pc:docMk/>
            <pc:sldMk cId="3892510878" sldId="258"/>
            <ac:spMk id="13" creationId="{6C5EE2B8-026E-D04B-8925-60FA6F76C380}"/>
          </ac:spMkLst>
        </pc:spChg>
      </pc:sldChg>
      <pc:sldChg chg="modSp mod">
        <pc:chgData name="Ryan Policheri" userId="7303d0affa24d542" providerId="LiveId" clId="{9964E898-8243-4422-8717-BDC5EA69FE97}" dt="2022-04-12T17:06:54.744" v="59" actId="20577"/>
        <pc:sldMkLst>
          <pc:docMk/>
          <pc:sldMk cId="3333534677" sldId="270"/>
        </pc:sldMkLst>
        <pc:spChg chg="mod">
          <ac:chgData name="Ryan Policheri" userId="7303d0affa24d542" providerId="LiveId" clId="{9964E898-8243-4422-8717-BDC5EA69FE97}" dt="2022-04-12T17:06:54.744" v="59" actId="20577"/>
          <ac:spMkLst>
            <pc:docMk/>
            <pc:sldMk cId="3333534677" sldId="270"/>
            <ac:spMk id="2" creationId="{C6C6423F-1309-FD47-BB96-DBCA89041FFF}"/>
          </ac:spMkLst>
        </pc:spChg>
      </pc:sldChg>
      <pc:sldChg chg="del">
        <pc:chgData name="Ryan Policheri" userId="7303d0affa24d542" providerId="LiveId" clId="{9964E898-8243-4422-8717-BDC5EA69FE97}" dt="2022-04-12T17:06:49.146" v="52" actId="47"/>
        <pc:sldMkLst>
          <pc:docMk/>
          <pc:sldMk cId="3490032825" sldId="328"/>
        </pc:sldMkLst>
      </pc:sldChg>
      <pc:sldChg chg="del modNotesTx">
        <pc:chgData name="Ryan Policheri" userId="7303d0affa24d542" providerId="LiveId" clId="{9964E898-8243-4422-8717-BDC5EA69FE97}" dt="2022-04-12T17:06:46.183" v="47" actId="47"/>
        <pc:sldMkLst>
          <pc:docMk/>
          <pc:sldMk cId="3864658443" sldId="329"/>
        </pc:sldMkLst>
      </pc:sldChg>
      <pc:sldChg chg="add">
        <pc:chgData name="Ryan Policheri" userId="7303d0affa24d542" providerId="LiveId" clId="{9964E898-8243-4422-8717-BDC5EA69FE97}" dt="2022-04-12T19:13:01.468" v="6041"/>
        <pc:sldMkLst>
          <pc:docMk/>
          <pc:sldMk cId="449573637" sldId="336"/>
        </pc:sldMkLst>
      </pc:sldChg>
      <pc:sldChg chg="addSp delSp modSp mod ord delAnim modAnim modNotesTx">
        <pc:chgData name="Ryan Policheri" userId="7303d0affa24d542" providerId="LiveId" clId="{9964E898-8243-4422-8717-BDC5EA69FE97}" dt="2022-04-13T00:37:37.235" v="6124" actId="20577"/>
        <pc:sldMkLst>
          <pc:docMk/>
          <pc:sldMk cId="3092937145" sldId="351"/>
        </pc:sldMkLst>
        <pc:spChg chg="mod">
          <ac:chgData name="Ryan Policheri" userId="7303d0affa24d542" providerId="LiveId" clId="{9964E898-8243-4422-8717-BDC5EA69FE97}" dt="2022-04-12T17:07:13.949" v="92" actId="20577"/>
          <ac:spMkLst>
            <pc:docMk/>
            <pc:sldMk cId="3092937145" sldId="351"/>
            <ac:spMk id="2" creationId="{B0C34670-C73A-4487-A4E2-3E4C0E592381}"/>
          </ac:spMkLst>
        </pc:spChg>
        <pc:spChg chg="mod">
          <ac:chgData name="Ryan Policheri" userId="7303d0affa24d542" providerId="LiveId" clId="{9964E898-8243-4422-8717-BDC5EA69FE97}" dt="2022-04-12T17:10:40.817" v="299" actId="20577"/>
          <ac:spMkLst>
            <pc:docMk/>
            <pc:sldMk cId="3092937145" sldId="351"/>
            <ac:spMk id="4" creationId="{2B7C20C6-698F-4A52-B5AD-CA8155EBD668}"/>
          </ac:spMkLst>
        </pc:spChg>
        <pc:spChg chg="mod">
          <ac:chgData name="Ryan Policheri" userId="7303d0affa24d542" providerId="LiveId" clId="{9964E898-8243-4422-8717-BDC5EA69FE97}" dt="2022-04-13T00:37:37.235" v="6124" actId="20577"/>
          <ac:spMkLst>
            <pc:docMk/>
            <pc:sldMk cId="3092937145" sldId="351"/>
            <ac:spMk id="7" creationId="{A4F9C242-4334-4852-B655-B04FC17ED22B}"/>
          </ac:spMkLst>
        </pc:spChg>
        <pc:picChg chg="add del mod">
          <ac:chgData name="Ryan Policheri" userId="7303d0affa24d542" providerId="LiveId" clId="{9964E898-8243-4422-8717-BDC5EA69FE97}" dt="2022-04-12T17:18:43.030" v="696" actId="478"/>
          <ac:picMkLst>
            <pc:docMk/>
            <pc:sldMk cId="3092937145" sldId="351"/>
            <ac:picMk id="5" creationId="{D6B5BB5C-60FF-44B8-A7D6-6F3CB1DED7B7}"/>
          </ac:picMkLst>
        </pc:picChg>
        <pc:picChg chg="add del mod">
          <ac:chgData name="Ryan Policheri" userId="7303d0affa24d542" providerId="LiveId" clId="{9964E898-8243-4422-8717-BDC5EA69FE97}" dt="2022-04-12T17:14:45.696" v="462"/>
          <ac:picMkLst>
            <pc:docMk/>
            <pc:sldMk cId="3092937145" sldId="351"/>
            <ac:picMk id="6" creationId="{685CF7AC-30D9-4BCB-A263-454DA43BAE14}"/>
          </ac:picMkLst>
        </pc:picChg>
        <pc:picChg chg="add del mod">
          <ac:chgData name="Ryan Policheri" userId="7303d0affa24d542" providerId="LiveId" clId="{9964E898-8243-4422-8717-BDC5EA69FE97}" dt="2022-04-12T17:15:34.582" v="533"/>
          <ac:picMkLst>
            <pc:docMk/>
            <pc:sldMk cId="3092937145" sldId="351"/>
            <ac:picMk id="8" creationId="{900DD5C7-D990-4A3B-BBD9-C6CBD4CF548B}"/>
          </ac:picMkLst>
        </pc:picChg>
        <pc:picChg chg="add mod">
          <ac:chgData name="Ryan Policheri" userId="7303d0affa24d542" providerId="LiveId" clId="{9964E898-8243-4422-8717-BDC5EA69FE97}" dt="2022-04-12T17:19:01.693" v="699" actId="1076"/>
          <ac:picMkLst>
            <pc:docMk/>
            <pc:sldMk cId="3092937145" sldId="351"/>
            <ac:picMk id="9" creationId="{7C8F3188-46AA-49F8-9D59-CA7520231931}"/>
          </ac:picMkLst>
        </pc:picChg>
        <pc:picChg chg="add del mod">
          <ac:chgData name="Ryan Policheri" userId="7303d0affa24d542" providerId="LiveId" clId="{9964E898-8243-4422-8717-BDC5EA69FE97}" dt="2022-04-12T17:22:43.548" v="752"/>
          <ac:picMkLst>
            <pc:docMk/>
            <pc:sldMk cId="3092937145" sldId="351"/>
            <ac:picMk id="11" creationId="{1018DA61-367D-4339-8F83-3146C2230647}"/>
          </ac:picMkLst>
        </pc:picChg>
      </pc:sldChg>
      <pc:sldChg chg="addSp delSp modSp add mod addAnim delAnim modAnim">
        <pc:chgData name="Ryan Policheri" userId="7303d0affa24d542" providerId="LiveId" clId="{9964E898-8243-4422-8717-BDC5EA69FE97}" dt="2022-04-13T00:20:55.296" v="6056"/>
        <pc:sldMkLst>
          <pc:docMk/>
          <pc:sldMk cId="36284186" sldId="352"/>
        </pc:sldMkLst>
        <pc:spChg chg="mod">
          <ac:chgData name="Ryan Policheri" userId="7303d0affa24d542" providerId="LiveId" clId="{9964E898-8243-4422-8717-BDC5EA69FE97}" dt="2022-04-12T17:32:20.792" v="1272" actId="20577"/>
          <ac:spMkLst>
            <pc:docMk/>
            <pc:sldMk cId="36284186" sldId="352"/>
            <ac:spMk id="4" creationId="{2B7C20C6-698F-4A52-B5AD-CA8155EBD668}"/>
          </ac:spMkLst>
        </pc:spChg>
        <pc:spChg chg="add mod">
          <ac:chgData name="Ryan Policheri" userId="7303d0affa24d542" providerId="LiveId" clId="{9964E898-8243-4422-8717-BDC5EA69FE97}" dt="2022-04-12T17:40:27.664" v="1779" actId="20577"/>
          <ac:spMkLst>
            <pc:docMk/>
            <pc:sldMk cId="36284186" sldId="352"/>
            <ac:spMk id="6" creationId="{9A67B750-3B5E-4FE8-9DD5-FCFAE8117257}"/>
          </ac:spMkLst>
        </pc:spChg>
        <pc:spChg chg="del">
          <ac:chgData name="Ryan Policheri" userId="7303d0affa24d542" providerId="LiveId" clId="{9964E898-8243-4422-8717-BDC5EA69FE97}" dt="2022-04-12T17:18:25.557" v="691" actId="478"/>
          <ac:spMkLst>
            <pc:docMk/>
            <pc:sldMk cId="36284186" sldId="352"/>
            <ac:spMk id="7" creationId="{A4F9C242-4334-4852-B655-B04FC17ED22B}"/>
          </ac:spMkLst>
        </pc:spChg>
        <pc:picChg chg="add del mod">
          <ac:chgData name="Ryan Policheri" userId="7303d0affa24d542" providerId="LiveId" clId="{9964E898-8243-4422-8717-BDC5EA69FE97}" dt="2022-04-12T17:30:10.349" v="1255" actId="21"/>
          <ac:picMkLst>
            <pc:docMk/>
            <pc:sldMk cId="36284186" sldId="352"/>
            <ac:picMk id="5" creationId="{D6B5BB5C-60FF-44B8-A7D6-6F3CB1DED7B7}"/>
          </ac:picMkLst>
        </pc:picChg>
        <pc:picChg chg="del">
          <ac:chgData name="Ryan Policheri" userId="7303d0affa24d542" providerId="LiveId" clId="{9964E898-8243-4422-8717-BDC5EA69FE97}" dt="2022-04-12T17:18:26.491" v="692" actId="478"/>
          <ac:picMkLst>
            <pc:docMk/>
            <pc:sldMk cId="36284186" sldId="352"/>
            <ac:picMk id="9" creationId="{7C8F3188-46AA-49F8-9D59-CA7520231931}"/>
          </ac:picMkLst>
        </pc:picChg>
        <pc:picChg chg="add mod">
          <ac:chgData name="Ryan Policheri" userId="7303d0affa24d542" providerId="LiveId" clId="{9964E898-8243-4422-8717-BDC5EA69FE97}" dt="2022-04-12T17:35:01.996" v="1473" actId="1076"/>
          <ac:picMkLst>
            <pc:docMk/>
            <pc:sldMk cId="36284186" sldId="352"/>
            <ac:picMk id="10" creationId="{9E75B78C-A9E0-49AC-8D8A-E2F765EEB448}"/>
          </ac:picMkLst>
        </pc:picChg>
        <pc:picChg chg="add mod">
          <ac:chgData name="Ryan Policheri" userId="7303d0affa24d542" providerId="LiveId" clId="{9964E898-8243-4422-8717-BDC5EA69FE97}" dt="2022-04-12T17:49:42.118" v="1865" actId="1076"/>
          <ac:picMkLst>
            <pc:docMk/>
            <pc:sldMk cId="36284186" sldId="352"/>
            <ac:picMk id="11" creationId="{9FE93AD4-6997-4B35-B47F-1CE25FFCFB4F}"/>
          </ac:picMkLst>
        </pc:picChg>
        <pc:picChg chg="add mod">
          <ac:chgData name="Ryan Policheri" userId="7303d0affa24d542" providerId="LiveId" clId="{9964E898-8243-4422-8717-BDC5EA69FE97}" dt="2022-04-12T17:49:32.746" v="1860" actId="1076"/>
          <ac:picMkLst>
            <pc:docMk/>
            <pc:sldMk cId="36284186" sldId="352"/>
            <ac:picMk id="13" creationId="{12FEE3F4-CB74-4A66-B477-AFA8E70F1D04}"/>
          </ac:picMkLst>
        </pc:picChg>
        <pc:picChg chg="add mod">
          <ac:chgData name="Ryan Policheri" userId="7303d0affa24d542" providerId="LiveId" clId="{9964E898-8243-4422-8717-BDC5EA69FE97}" dt="2022-04-12T17:48:17.360" v="1857" actId="14100"/>
          <ac:picMkLst>
            <pc:docMk/>
            <pc:sldMk cId="36284186" sldId="352"/>
            <ac:picMk id="15" creationId="{96B61669-3AA4-45C1-9E83-6C2D3C0ED2BE}"/>
          </ac:picMkLst>
        </pc:picChg>
        <pc:picChg chg="add mod">
          <ac:chgData name="Ryan Policheri" userId="7303d0affa24d542" providerId="LiveId" clId="{9964E898-8243-4422-8717-BDC5EA69FE97}" dt="2022-04-12T17:50:14.564" v="1867" actId="14100"/>
          <ac:picMkLst>
            <pc:docMk/>
            <pc:sldMk cId="36284186" sldId="352"/>
            <ac:picMk id="17" creationId="{244E417B-E8B6-4FD6-BFE3-0A9349753F81}"/>
          </ac:picMkLst>
        </pc:picChg>
        <pc:picChg chg="add mod">
          <ac:chgData name="Ryan Policheri" userId="7303d0affa24d542" providerId="LiveId" clId="{9964E898-8243-4422-8717-BDC5EA69FE97}" dt="2022-04-12T17:50:03.732" v="1866" actId="14100"/>
          <ac:picMkLst>
            <pc:docMk/>
            <pc:sldMk cId="36284186" sldId="352"/>
            <ac:picMk id="19" creationId="{660EE9F9-7BA5-41B9-BB2E-99A0474E0434}"/>
          </ac:picMkLst>
        </pc:picChg>
      </pc:sldChg>
      <pc:sldChg chg="del">
        <pc:chgData name="Ryan Policheri" userId="7303d0affa24d542" providerId="LiveId" clId="{9964E898-8243-4422-8717-BDC5EA69FE97}" dt="2022-04-12T17:06:48.201" v="50" actId="47"/>
        <pc:sldMkLst>
          <pc:docMk/>
          <pc:sldMk cId="1939398335" sldId="352"/>
        </pc:sldMkLst>
      </pc:sldChg>
      <pc:sldChg chg="addSp delSp modSp add mod delAnim modAnim">
        <pc:chgData name="Ryan Policheri" userId="7303d0affa24d542" providerId="LiveId" clId="{9964E898-8243-4422-8717-BDC5EA69FE97}" dt="2022-04-13T00:21:52.073" v="6066"/>
        <pc:sldMkLst>
          <pc:docMk/>
          <pc:sldMk cId="3452874968" sldId="353"/>
        </pc:sldMkLst>
        <pc:spChg chg="mod">
          <ac:chgData name="Ryan Policheri" userId="7303d0affa24d542" providerId="LiveId" clId="{9964E898-8243-4422-8717-BDC5EA69FE97}" dt="2022-04-12T17:50:41.853" v="1893" actId="20577"/>
          <ac:spMkLst>
            <pc:docMk/>
            <pc:sldMk cId="3452874968" sldId="353"/>
            <ac:spMk id="4" creationId="{2B7C20C6-698F-4A52-B5AD-CA8155EBD668}"/>
          </ac:spMkLst>
        </pc:spChg>
        <pc:spChg chg="mod">
          <ac:chgData name="Ryan Policheri" userId="7303d0affa24d542" providerId="LiveId" clId="{9964E898-8243-4422-8717-BDC5EA69FE97}" dt="2022-04-12T18:09:31.418" v="3143" actId="20577"/>
          <ac:spMkLst>
            <pc:docMk/>
            <pc:sldMk cId="3452874968" sldId="353"/>
            <ac:spMk id="6" creationId="{9A67B750-3B5E-4FE8-9DD5-FCFAE8117257}"/>
          </ac:spMkLst>
        </pc:spChg>
        <pc:picChg chg="del">
          <ac:chgData name="Ryan Policheri" userId="7303d0affa24d542" providerId="LiveId" clId="{9964E898-8243-4422-8717-BDC5EA69FE97}" dt="2022-04-12T17:50:44.343" v="1894" actId="478"/>
          <ac:picMkLst>
            <pc:docMk/>
            <pc:sldMk cId="3452874968" sldId="353"/>
            <ac:picMk id="10" creationId="{9E75B78C-A9E0-49AC-8D8A-E2F765EEB448}"/>
          </ac:picMkLst>
        </pc:picChg>
        <pc:picChg chg="del">
          <ac:chgData name="Ryan Policheri" userId="7303d0affa24d542" providerId="LiveId" clId="{9964E898-8243-4422-8717-BDC5EA69FE97}" dt="2022-04-12T17:51:15.812" v="1898" actId="478"/>
          <ac:picMkLst>
            <pc:docMk/>
            <pc:sldMk cId="3452874968" sldId="353"/>
            <ac:picMk id="11" creationId="{9FE93AD4-6997-4B35-B47F-1CE25FFCFB4F}"/>
          </ac:picMkLst>
        </pc:picChg>
        <pc:picChg chg="del">
          <ac:chgData name="Ryan Policheri" userId="7303d0affa24d542" providerId="LiveId" clId="{9964E898-8243-4422-8717-BDC5EA69FE97}" dt="2022-04-12T17:51:17.372" v="1899" actId="478"/>
          <ac:picMkLst>
            <pc:docMk/>
            <pc:sldMk cId="3452874968" sldId="353"/>
            <ac:picMk id="13" creationId="{12FEE3F4-CB74-4A66-B477-AFA8E70F1D04}"/>
          </ac:picMkLst>
        </pc:picChg>
        <pc:picChg chg="del">
          <ac:chgData name="Ryan Policheri" userId="7303d0affa24d542" providerId="LiveId" clId="{9964E898-8243-4422-8717-BDC5EA69FE97}" dt="2022-04-12T17:51:13.900" v="1897" actId="478"/>
          <ac:picMkLst>
            <pc:docMk/>
            <pc:sldMk cId="3452874968" sldId="353"/>
            <ac:picMk id="15" creationId="{96B61669-3AA4-45C1-9E83-6C2D3C0ED2BE}"/>
          </ac:picMkLst>
        </pc:picChg>
        <pc:picChg chg="del">
          <ac:chgData name="Ryan Policheri" userId="7303d0affa24d542" providerId="LiveId" clId="{9964E898-8243-4422-8717-BDC5EA69FE97}" dt="2022-04-12T17:51:10.196" v="1895" actId="478"/>
          <ac:picMkLst>
            <pc:docMk/>
            <pc:sldMk cId="3452874968" sldId="353"/>
            <ac:picMk id="17" creationId="{244E417B-E8B6-4FD6-BFE3-0A9349753F81}"/>
          </ac:picMkLst>
        </pc:picChg>
        <pc:picChg chg="del">
          <ac:chgData name="Ryan Policheri" userId="7303d0affa24d542" providerId="LiveId" clId="{9964E898-8243-4422-8717-BDC5EA69FE97}" dt="2022-04-12T17:51:12.036" v="1896" actId="478"/>
          <ac:picMkLst>
            <pc:docMk/>
            <pc:sldMk cId="3452874968" sldId="353"/>
            <ac:picMk id="19" creationId="{660EE9F9-7BA5-41B9-BB2E-99A0474E0434}"/>
          </ac:picMkLst>
        </pc:picChg>
        <pc:picChg chg="add mod">
          <ac:chgData name="Ryan Policheri" userId="7303d0affa24d542" providerId="LiveId" clId="{9964E898-8243-4422-8717-BDC5EA69FE97}" dt="2022-04-12T17:59:54.824" v="2759" actId="1076"/>
          <ac:picMkLst>
            <pc:docMk/>
            <pc:sldMk cId="3452874968" sldId="353"/>
            <ac:picMk id="1026" creationId="{9DF8849F-7B09-4B53-BAB0-604BC245CF80}"/>
          </ac:picMkLst>
        </pc:picChg>
      </pc:sldChg>
      <pc:sldChg chg="addSp delSp modSp add mod modAnim">
        <pc:chgData name="Ryan Policheri" userId="7303d0affa24d542" providerId="LiveId" clId="{9964E898-8243-4422-8717-BDC5EA69FE97}" dt="2022-04-13T00:28:55.251" v="6087" actId="20577"/>
        <pc:sldMkLst>
          <pc:docMk/>
          <pc:sldMk cId="1148213056" sldId="354"/>
        </pc:sldMkLst>
        <pc:spChg chg="mod">
          <ac:chgData name="Ryan Policheri" userId="7303d0affa24d542" providerId="LiveId" clId="{9964E898-8243-4422-8717-BDC5EA69FE97}" dt="2022-04-12T18:10:38.840" v="3177" actId="20577"/>
          <ac:spMkLst>
            <pc:docMk/>
            <pc:sldMk cId="1148213056" sldId="354"/>
            <ac:spMk id="4" creationId="{2B7C20C6-698F-4A52-B5AD-CA8155EBD668}"/>
          </ac:spMkLst>
        </pc:spChg>
        <pc:spChg chg="mod">
          <ac:chgData name="Ryan Policheri" userId="7303d0affa24d542" providerId="LiveId" clId="{9964E898-8243-4422-8717-BDC5EA69FE97}" dt="2022-04-13T00:28:55.251" v="6087" actId="20577"/>
          <ac:spMkLst>
            <pc:docMk/>
            <pc:sldMk cId="1148213056" sldId="354"/>
            <ac:spMk id="6" creationId="{9A67B750-3B5E-4FE8-9DD5-FCFAE8117257}"/>
          </ac:spMkLst>
        </pc:spChg>
        <pc:picChg chg="del">
          <ac:chgData name="Ryan Policheri" userId="7303d0affa24d542" providerId="LiveId" clId="{9964E898-8243-4422-8717-BDC5EA69FE97}" dt="2022-04-12T18:10:21.159" v="3145" actId="478"/>
          <ac:picMkLst>
            <pc:docMk/>
            <pc:sldMk cId="1148213056" sldId="354"/>
            <ac:picMk id="1026" creationId="{9DF8849F-7B09-4B53-BAB0-604BC245CF80}"/>
          </ac:picMkLst>
        </pc:picChg>
        <pc:picChg chg="add del">
          <ac:chgData name="Ryan Policheri" userId="7303d0affa24d542" providerId="LiveId" clId="{9964E898-8243-4422-8717-BDC5EA69FE97}" dt="2022-04-12T18:29:04.578" v="3813"/>
          <ac:picMkLst>
            <pc:docMk/>
            <pc:sldMk cId="1148213056" sldId="354"/>
            <ac:picMk id="2050" creationId="{99158981-F9BA-47D5-BC89-D7ED08A37D9E}"/>
          </ac:picMkLst>
        </pc:picChg>
      </pc:sldChg>
      <pc:sldChg chg="addSp delSp modSp add mod modAnim">
        <pc:chgData name="Ryan Policheri" userId="7303d0affa24d542" providerId="LiveId" clId="{9964E898-8243-4422-8717-BDC5EA69FE97}" dt="2022-04-13T00:31:20.851" v="6109"/>
        <pc:sldMkLst>
          <pc:docMk/>
          <pc:sldMk cId="3075115402" sldId="355"/>
        </pc:sldMkLst>
        <pc:spChg chg="add mod">
          <ac:chgData name="Ryan Policheri" userId="7303d0affa24d542" providerId="LiveId" clId="{9964E898-8243-4422-8717-BDC5EA69FE97}" dt="2022-04-13T00:30:20.495" v="6096" actId="14100"/>
          <ac:spMkLst>
            <pc:docMk/>
            <pc:sldMk cId="3075115402" sldId="355"/>
            <ac:spMk id="3" creationId="{66DF3A69-12B4-4054-A28B-0AAD076752E6}"/>
          </ac:spMkLst>
        </pc:spChg>
        <pc:spChg chg="mod">
          <ac:chgData name="Ryan Policheri" userId="7303d0affa24d542" providerId="LiveId" clId="{9964E898-8243-4422-8717-BDC5EA69FE97}" dt="2022-04-12T18:36:42.815" v="4330" actId="20577"/>
          <ac:spMkLst>
            <pc:docMk/>
            <pc:sldMk cId="3075115402" sldId="355"/>
            <ac:spMk id="4" creationId="{2B7C20C6-698F-4A52-B5AD-CA8155EBD668}"/>
          </ac:spMkLst>
        </pc:spChg>
        <pc:spChg chg="mod">
          <ac:chgData name="Ryan Policheri" userId="7303d0affa24d542" providerId="LiveId" clId="{9964E898-8243-4422-8717-BDC5EA69FE97}" dt="2022-04-12T18:55:32.349" v="5001" actId="20577"/>
          <ac:spMkLst>
            <pc:docMk/>
            <pc:sldMk cId="3075115402" sldId="355"/>
            <ac:spMk id="6" creationId="{9A67B750-3B5E-4FE8-9DD5-FCFAE8117257}"/>
          </ac:spMkLst>
        </pc:spChg>
        <pc:spChg chg="add mod">
          <ac:chgData name="Ryan Policheri" userId="7303d0affa24d542" providerId="LiveId" clId="{9964E898-8243-4422-8717-BDC5EA69FE97}" dt="2022-04-13T00:30:40.057" v="6100" actId="14100"/>
          <ac:spMkLst>
            <pc:docMk/>
            <pc:sldMk cId="3075115402" sldId="355"/>
            <ac:spMk id="7" creationId="{239D5038-8D63-42AB-A621-7B14C229E50C}"/>
          </ac:spMkLst>
        </pc:spChg>
        <pc:spChg chg="add mod">
          <ac:chgData name="Ryan Policheri" userId="7303d0affa24d542" providerId="LiveId" clId="{9964E898-8243-4422-8717-BDC5EA69FE97}" dt="2022-04-13T00:30:55.367" v="6105" actId="14100"/>
          <ac:spMkLst>
            <pc:docMk/>
            <pc:sldMk cId="3075115402" sldId="355"/>
            <ac:spMk id="8" creationId="{2CEB6BE9-8D69-45D4-8C6E-3181065E8D4B}"/>
          </ac:spMkLst>
        </pc:spChg>
        <pc:picChg chg="add del">
          <ac:chgData name="Ryan Policheri" userId="7303d0affa24d542" providerId="LiveId" clId="{9964E898-8243-4422-8717-BDC5EA69FE97}" dt="2022-04-12T18:36:53.548" v="4351"/>
          <ac:picMkLst>
            <pc:docMk/>
            <pc:sldMk cId="3075115402" sldId="355"/>
            <ac:picMk id="3074" creationId="{F63BA0C1-7D8E-4914-804C-70BC268DB3B7}"/>
          </ac:picMkLst>
        </pc:picChg>
        <pc:picChg chg="add del">
          <ac:chgData name="Ryan Policheri" userId="7303d0affa24d542" providerId="LiveId" clId="{9964E898-8243-4422-8717-BDC5EA69FE97}" dt="2022-04-12T18:39:23.728" v="4695"/>
          <ac:picMkLst>
            <pc:docMk/>
            <pc:sldMk cId="3075115402" sldId="355"/>
            <ac:picMk id="3076" creationId="{17B4C437-74FC-4A94-A4E0-05B55A00C307}"/>
          </ac:picMkLst>
        </pc:picChg>
      </pc:sldChg>
      <pc:sldChg chg="modSp add mod modAnim">
        <pc:chgData name="Ryan Policheri" userId="7303d0affa24d542" providerId="LiveId" clId="{9964E898-8243-4422-8717-BDC5EA69FE97}" dt="2022-04-13T01:49:58.562" v="6179" actId="6549"/>
        <pc:sldMkLst>
          <pc:docMk/>
          <pc:sldMk cId="3351500077" sldId="356"/>
        </pc:sldMkLst>
        <pc:spChg chg="mod">
          <ac:chgData name="Ryan Policheri" userId="7303d0affa24d542" providerId="LiveId" clId="{9964E898-8243-4422-8717-BDC5EA69FE97}" dt="2022-04-12T18:43:19.196" v="4978" actId="20577"/>
          <ac:spMkLst>
            <pc:docMk/>
            <pc:sldMk cId="3351500077" sldId="356"/>
            <ac:spMk id="4" creationId="{2B7C20C6-698F-4A52-B5AD-CA8155EBD668}"/>
          </ac:spMkLst>
        </pc:spChg>
        <pc:spChg chg="mod">
          <ac:chgData name="Ryan Policheri" userId="7303d0affa24d542" providerId="LiveId" clId="{9964E898-8243-4422-8717-BDC5EA69FE97}" dt="2022-04-13T01:49:58.562" v="6179" actId="6549"/>
          <ac:spMkLst>
            <pc:docMk/>
            <pc:sldMk cId="3351500077" sldId="356"/>
            <ac:spMk id="6" creationId="{9A67B750-3B5E-4FE8-9DD5-FCFAE8117257}"/>
          </ac:spMkLst>
        </pc:spChg>
      </pc:sldChg>
      <pc:sldChg chg="del">
        <pc:chgData name="Ryan Policheri" userId="7303d0affa24d542" providerId="LiveId" clId="{9964E898-8243-4422-8717-BDC5EA69FE97}" dt="2022-04-12T17:06:47.758" v="49" actId="47"/>
        <pc:sldMkLst>
          <pc:docMk/>
          <pc:sldMk cId="2652773444" sldId="365"/>
        </pc:sldMkLst>
      </pc:sldChg>
      <pc:sldChg chg="del">
        <pc:chgData name="Ryan Policheri" userId="7303d0affa24d542" providerId="LiveId" clId="{9964E898-8243-4422-8717-BDC5EA69FE97}" dt="2022-04-12T17:06:48.642" v="51" actId="47"/>
        <pc:sldMkLst>
          <pc:docMk/>
          <pc:sldMk cId="585703615" sldId="366"/>
        </pc:sldMkLst>
      </pc:sldChg>
      <pc:sldChg chg="del">
        <pc:chgData name="Ryan Policheri" userId="7303d0affa24d542" providerId="LiveId" clId="{9964E898-8243-4422-8717-BDC5EA69FE97}" dt="2022-04-12T17:06:49.619" v="53" actId="47"/>
        <pc:sldMkLst>
          <pc:docMk/>
          <pc:sldMk cId="3850980173" sldId="367"/>
        </pc:sldMkLst>
      </pc:sldChg>
      <pc:sldChg chg="del">
        <pc:chgData name="Ryan Policheri" userId="7303d0affa24d542" providerId="LiveId" clId="{9964E898-8243-4422-8717-BDC5EA69FE97}" dt="2022-04-12T17:06:50.060" v="54" actId="47"/>
        <pc:sldMkLst>
          <pc:docMk/>
          <pc:sldMk cId="2678854274" sldId="368"/>
        </pc:sldMkLst>
      </pc:sldChg>
      <pc:sldChg chg="del">
        <pc:chgData name="Ryan Policheri" userId="7303d0affa24d542" providerId="LiveId" clId="{9964E898-8243-4422-8717-BDC5EA69FE97}" dt="2022-04-12T17:06:50.518" v="55" actId="47"/>
        <pc:sldMkLst>
          <pc:docMk/>
          <pc:sldMk cId="3011943419" sldId="369"/>
        </pc:sldMkLst>
      </pc:sldChg>
      <pc:sldChg chg="del">
        <pc:chgData name="Ryan Policheri" userId="7303d0affa24d542" providerId="LiveId" clId="{9964E898-8243-4422-8717-BDC5EA69FE97}" dt="2022-04-12T17:06:47.285" v="48" actId="47"/>
        <pc:sldMkLst>
          <pc:docMk/>
          <pc:sldMk cId="3452676237" sldId="370"/>
        </pc:sldMkLst>
      </pc:sldChg>
      <pc:sldChg chg="del">
        <pc:chgData name="Ryan Policheri" userId="7303d0affa24d542" providerId="LiveId" clId="{9964E898-8243-4422-8717-BDC5EA69FE97}" dt="2022-04-12T17:06:51.259" v="56" actId="47"/>
        <pc:sldMkLst>
          <pc:docMk/>
          <pc:sldMk cId="4196999045" sldId="371"/>
        </pc:sldMkLst>
      </pc:sldChg>
      <pc:sldChg chg="del">
        <pc:chgData name="Ryan Policheri" userId="7303d0affa24d542" providerId="LiveId" clId="{9964E898-8243-4422-8717-BDC5EA69FE97}" dt="2022-04-12T17:06:51.906" v="57" actId="47"/>
        <pc:sldMkLst>
          <pc:docMk/>
          <pc:sldMk cId="3108796187" sldId="37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303d0affa24d542/Documents/My%20Documents/Grad%20School/Courses/CEE%20Independent%20Study/SolidFuelInfo/FromMelissa_GHGReport_DataSummaryTable_ryan_202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[FromMelissa_GHGReport_DataSummaryTable_ryan_2022.xlsx]chart trend!PivotTable1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'chart trend'!$B$3:$B$4</c:f>
              <c:strCache>
                <c:ptCount val="1"/>
                <c:pt idx="0">
                  <c:v>Agricultural Byproducts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'chart trend'!$A$5:$A$6</c:f>
              <c:strCache>
                <c:ptCount val="1"/>
                <c:pt idx="0">
                  <c:v>2021</c:v>
                </c:pt>
              </c:strCache>
            </c:strRef>
          </c:cat>
          <c:val>
            <c:numRef>
              <c:f>'chart trend'!$B$5:$B$6</c:f>
              <c:numCache>
                <c:formatCode>General</c:formatCode>
                <c:ptCount val="1"/>
                <c:pt idx="0">
                  <c:v>45869.158111655997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DD-4FF6-AC3D-5BAAFA5E27FC}"/>
            </c:ext>
          </c:extLst>
        </c:ser>
        <c:ser>
          <c:idx val="1"/>
          <c:order val="1"/>
          <c:tx>
            <c:strRef>
              <c:f>'chart trend'!$C$3:$C$4</c:f>
              <c:strCache>
                <c:ptCount val="1"/>
                <c:pt idx="0">
                  <c:v>Bituminous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'chart trend'!$A$5:$A$6</c:f>
              <c:strCache>
                <c:ptCount val="1"/>
                <c:pt idx="0">
                  <c:v>2021</c:v>
                </c:pt>
              </c:strCache>
            </c:strRef>
          </c:cat>
          <c:val>
            <c:numRef>
              <c:f>'chart trend'!$C$5:$C$6</c:f>
              <c:numCache>
                <c:formatCode>General</c:formatCode>
                <c:ptCount val="1"/>
                <c:pt idx="0">
                  <c:v>49723.036855272774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DD-4FF6-AC3D-5BAAFA5E27FC}"/>
            </c:ext>
          </c:extLst>
        </c:ser>
        <c:ser>
          <c:idx val="2"/>
          <c:order val="2"/>
          <c:tx>
            <c:strRef>
              <c:f>'chart trend'!$D$3:$D$4</c:f>
              <c:strCache>
                <c:ptCount val="1"/>
                <c:pt idx="0">
                  <c:v>Natural Gas (Weighted U.S. Average)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'chart trend'!$A$5:$A$6</c:f>
              <c:strCache>
                <c:ptCount val="1"/>
                <c:pt idx="0">
                  <c:v>2021</c:v>
                </c:pt>
              </c:strCache>
            </c:strRef>
          </c:cat>
          <c:val>
            <c:numRef>
              <c:f>'chart trend'!$D$5:$D$6</c:f>
              <c:numCache>
                <c:formatCode>General</c:formatCode>
                <c:ptCount val="1"/>
                <c:pt idx="0">
                  <c:v>67152.207048118536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2DD-4FF6-AC3D-5BAAFA5E27FC}"/>
            </c:ext>
          </c:extLst>
        </c:ser>
        <c:ser>
          <c:idx val="3"/>
          <c:order val="3"/>
          <c:tx>
            <c:strRef>
              <c:f>'chart trend'!$E$3:$E$4</c:f>
              <c:strCache>
                <c:ptCount val="1"/>
                <c:pt idx="0">
                  <c:v>Plastic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'chart trend'!$A$5:$A$6</c:f>
              <c:strCache>
                <c:ptCount val="1"/>
                <c:pt idx="0">
                  <c:v>2021</c:v>
                </c:pt>
              </c:strCache>
            </c:strRef>
          </c:cat>
          <c:val>
            <c:numRef>
              <c:f>'chart trend'!$E$5:$E$6</c:f>
              <c:numCache>
                <c:formatCode>General</c:formatCode>
                <c:ptCount val="1"/>
                <c:pt idx="0">
                  <c:v>30642.891321971994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2DD-4FF6-AC3D-5BAAFA5E27FC}"/>
            </c:ext>
          </c:extLst>
        </c:ser>
        <c:ser>
          <c:idx val="4"/>
          <c:order val="4"/>
          <c:tx>
            <c:strRef>
              <c:f>'chart trend'!$F$3:$F$4</c:f>
              <c:strCache>
                <c:ptCount val="1"/>
                <c:pt idx="0">
                  <c:v>Sorbent Injection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'chart trend'!$A$5:$A$6</c:f>
              <c:strCache>
                <c:ptCount val="1"/>
                <c:pt idx="0">
                  <c:v>2021</c:v>
                </c:pt>
              </c:strCache>
            </c:strRef>
          </c:cat>
          <c:val>
            <c:numRef>
              <c:f>'chart trend'!$F$5:$F$6</c:f>
              <c:numCache>
                <c:formatCode>General</c:formatCode>
                <c:ptCount val="1"/>
                <c:pt idx="0">
                  <c:v>2464.5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DD-4FF6-AC3D-5BAAFA5E27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13645608"/>
        <c:axId val="1313645936"/>
      </c:barChart>
      <c:catAx>
        <c:axId val="1313645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3645936"/>
        <c:crosses val="autoZero"/>
        <c:auto val="1"/>
        <c:lblAlgn val="ctr"/>
        <c:lblOffset val="100"/>
        <c:noMultiLvlLbl val="0"/>
      </c:catAx>
      <c:valAx>
        <c:axId val="1313645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3645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D2FD1-B169-9B41-A890-0ECD81C3476C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9943EA-69D9-7E49-97CD-A49926F61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2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26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88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66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42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00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38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08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9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95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07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27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82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53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97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49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5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12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68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85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68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88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69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[0]: "MMBtu/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[1]: "KSCF/H"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[2]: "SCFH"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[3]: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lbs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/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hr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[4]: "KLB/HR"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[5]: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kscfh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[6]: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pph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[7]: "MMBTU/HR"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[8]: "LBS/HR"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[9]: "KSCFH"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[10]: "KLBS/HR"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[11]: "SCCFH"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[12]: "MW"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[13]: "SCFM"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[14]: "KW"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[15]: "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megawatthours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[16]: ""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[17]: "GPM"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93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3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BBC7A98-1B1E-8545-AABD-0F79723A23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49" y="4952307"/>
            <a:ext cx="6858000" cy="46310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Month XX, 2020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49" y="4574783"/>
            <a:ext cx="6858000" cy="40746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2677626"/>
            <a:ext cx="6858000" cy="1843238"/>
          </a:xfrm>
        </p:spPr>
        <p:txBody>
          <a:bodyPr anchor="t" anchorCtr="0">
            <a:normAutofit/>
          </a:bodyPr>
          <a:lstStyle>
            <a:lvl1pPr algn="l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 Goes Right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 userDrawn="1"/>
        </p:nvCxnSpPr>
        <p:spPr>
          <a:xfrm>
            <a:off x="730595" y="2339665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7917" y="1774217"/>
            <a:ext cx="651313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dirty="0"/>
          </a:p>
        </p:txBody>
      </p:sp>
      <p:pic>
        <p:nvPicPr>
          <p:cNvPr id="9" name="Picture 8" descr="The University of Iowa">
            <a:extLst>
              <a:ext uri="{FF2B5EF4-FFF2-40B4-BE49-F238E27FC236}">
                <a16:creationId xmlns:a16="http://schemas.microsoft.com/office/drawing/2014/main" id="{A3BE6AB2-3490-2748-9E67-B0D1C9E9FD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76484" y="0"/>
            <a:ext cx="2020330" cy="96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01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6EBBA0-2B0E-FB4D-B3E3-D6D8CFD2D304}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5D72E00-D5A0-3949-A13A-E74226E1A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6974" y="6441193"/>
            <a:ext cx="6276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dirty="0"/>
          </a:p>
        </p:txBody>
      </p:sp>
      <p:pic>
        <p:nvPicPr>
          <p:cNvPr id="11" name="Picture 10" descr="The University of Iowa">
            <a:extLst>
              <a:ext uri="{FF2B5EF4-FFF2-40B4-BE49-F238E27FC236}">
                <a16:creationId xmlns:a16="http://schemas.microsoft.com/office/drawing/2014/main" id="{74A12B3D-5C17-A448-B655-A9DD7C2ED8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8650" y="6228591"/>
            <a:ext cx="1337151" cy="63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2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C533B8E-DBF3-664D-901D-8735DE7752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3367174"/>
            <a:ext cx="6858000" cy="1843238"/>
          </a:xfrm>
        </p:spPr>
        <p:txBody>
          <a:bodyPr anchor="t" anchorCtr="0">
            <a:normAutofit/>
          </a:bodyPr>
          <a:lstStyle>
            <a:lvl1pPr algn="l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Closing Slide Header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7216A4-2452-1B4B-AE0D-122E7F5A5965}"/>
              </a:ext>
            </a:extLst>
          </p:cNvPr>
          <p:cNvCxnSpPr>
            <a:cxnSpLocks/>
          </p:cNvCxnSpPr>
          <p:nvPr userDrawn="1"/>
        </p:nvCxnSpPr>
        <p:spPr>
          <a:xfrm>
            <a:off x="730595" y="3029213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4D36833F-B2C7-1C49-9947-A60C1ACB02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7917" y="2463765"/>
            <a:ext cx="651313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View &gt;&gt; Header and Footer &gt;&gt; Add Unit Name</a:t>
            </a:r>
          </a:p>
        </p:txBody>
      </p:sp>
      <p:pic>
        <p:nvPicPr>
          <p:cNvPr id="6" name="Picture 5" descr="The University of Iowa">
            <a:extLst>
              <a:ext uri="{FF2B5EF4-FFF2-40B4-BE49-F238E27FC236}">
                <a16:creationId xmlns:a16="http://schemas.microsoft.com/office/drawing/2014/main" id="{3A153940-985B-0343-8AA0-962B6459BE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76484" y="0"/>
            <a:ext cx="2020330" cy="96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38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9EA5-28AA-604B-90BF-A724E2E414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4388486"/>
            <a:ext cx="7886700" cy="89611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Closing Slide Header </a:t>
            </a:r>
          </a:p>
        </p:txBody>
      </p:sp>
      <p:pic>
        <p:nvPicPr>
          <p:cNvPr id="3" name="Picture 2" descr="The University of Iowa">
            <a:extLst>
              <a:ext uri="{FF2B5EF4-FFF2-40B4-BE49-F238E27FC236}">
                <a16:creationId xmlns:a16="http://schemas.microsoft.com/office/drawing/2014/main" id="{3F5269D8-9185-4B4A-BBD8-98902D1A9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64365" y="1153288"/>
            <a:ext cx="6215270" cy="31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– Soli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49" y="3557929"/>
            <a:ext cx="6858000" cy="40746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SECTION SUBTITLE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 userDrawn="1"/>
        </p:nvCxnSpPr>
        <p:spPr>
          <a:xfrm>
            <a:off x="730595" y="2450876"/>
            <a:ext cx="576398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2677626"/>
            <a:ext cx="6858000" cy="992326"/>
          </a:xfrm>
        </p:spPr>
        <p:txBody>
          <a:bodyPr anchor="t" anchorCtr="0">
            <a:normAutofit/>
          </a:bodyPr>
          <a:lstStyle>
            <a:lvl1pPr algn="l"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43793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– Soli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49" y="3627502"/>
            <a:ext cx="6858000" cy="40746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SECTION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8649" y="2677626"/>
            <a:ext cx="6858000" cy="992326"/>
          </a:xfrm>
        </p:spPr>
        <p:txBody>
          <a:bodyPr anchor="t" anchorCtr="0">
            <a:normAutofit/>
          </a:bodyPr>
          <a:lstStyle>
            <a:lvl1pPr algn="l">
              <a:defRPr sz="4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 userDrawn="1"/>
        </p:nvCxnSpPr>
        <p:spPr>
          <a:xfrm>
            <a:off x="730595" y="2450876"/>
            <a:ext cx="576398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27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– Phot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5FFEA7CF-83E7-764C-ABBA-82BBDBDAEC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47D26C5-0075-0C45-86C0-50565FAA84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1" y="2017172"/>
            <a:ext cx="4600074" cy="618631"/>
          </a:xfrm>
          <a:solidFill>
            <a:schemeClr val="accent1"/>
          </a:solidFill>
        </p:spPr>
        <p:txBody>
          <a:bodyPr wrap="square" tIns="73152">
            <a:spAutoFit/>
          </a:bodyPr>
          <a:lstStyle/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43161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6EBBA0-2B0E-FB4D-B3E3-D6D8CFD2D304}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BDC48E3-2023-0242-985D-69E25BFFF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6974" y="6441193"/>
            <a:ext cx="6276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dirty="0"/>
          </a:p>
        </p:txBody>
      </p:sp>
      <p:pic>
        <p:nvPicPr>
          <p:cNvPr id="5" name="Picture 4" descr="The University of Iowa">
            <a:extLst>
              <a:ext uri="{FF2B5EF4-FFF2-40B4-BE49-F238E27FC236}">
                <a16:creationId xmlns:a16="http://schemas.microsoft.com/office/drawing/2014/main" id="{8111DF5C-863B-494F-85BE-A436C8203E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8650" y="6228591"/>
            <a:ext cx="1337151" cy="6351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2525-98F9-924C-B8E5-083B38E2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1689"/>
            <a:ext cx="7886700" cy="4388698"/>
          </a:xfrm>
        </p:spPr>
        <p:txBody>
          <a:bodyPr/>
          <a:lstStyle>
            <a:lvl1pPr marL="171450" indent="-171450">
              <a:buSzPct val="95000"/>
              <a:buFontTx/>
              <a:buBlip>
                <a:blip r:embed="rId3"/>
              </a:buBlip>
              <a:defRPr/>
            </a:lvl1pPr>
            <a:lvl2pPr marL="5143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8572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12001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5430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</a:extLst>
          </p:cNvPr>
          <p:cNvCxnSpPr>
            <a:cxnSpLocks/>
          </p:cNvCxnSpPr>
          <p:nvPr userDrawn="1"/>
        </p:nvCxnSpPr>
        <p:spPr>
          <a:xfrm>
            <a:off x="628651" y="136336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509" y="494273"/>
            <a:ext cx="7886700" cy="86908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116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Slide - 2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6EBBA0-2B0E-FB4D-B3E3-D6D8CFD2D304}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009528C-DB51-A24D-915E-2E04DFCB9A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6974" y="6441193"/>
            <a:ext cx="6276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dirty="0"/>
          </a:p>
        </p:txBody>
      </p:sp>
      <p:pic>
        <p:nvPicPr>
          <p:cNvPr id="12" name="Picture 11" descr="The University of Iowa">
            <a:extLst>
              <a:ext uri="{FF2B5EF4-FFF2-40B4-BE49-F238E27FC236}">
                <a16:creationId xmlns:a16="http://schemas.microsoft.com/office/drawing/2014/main" id="{3149DAA7-4BE1-B748-9C7B-DA63BD0EB7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8650" y="6228591"/>
            <a:ext cx="1337151" cy="6351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2525-98F9-924C-B8E5-083B38E2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87101"/>
            <a:ext cx="7886700" cy="4018000"/>
          </a:xfrm>
        </p:spPr>
        <p:txBody>
          <a:bodyPr/>
          <a:lstStyle>
            <a:lvl1pPr marL="171450" indent="-171450">
              <a:buSzPct val="95000"/>
              <a:buFontTx/>
              <a:buBlip>
                <a:blip r:embed="rId3"/>
              </a:buBlip>
              <a:defRPr/>
            </a:lvl1pPr>
            <a:lvl2pPr marL="5143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8572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12001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5430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</a:extLst>
          </p:cNvPr>
          <p:cNvCxnSpPr>
            <a:cxnSpLocks/>
          </p:cNvCxnSpPr>
          <p:nvPr userDrawn="1"/>
        </p:nvCxnSpPr>
        <p:spPr>
          <a:xfrm>
            <a:off x="628651" y="173406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044" y="365126"/>
            <a:ext cx="7886700" cy="1331865"/>
          </a:xfrm>
        </p:spPr>
        <p:txBody>
          <a:bodyPr/>
          <a:lstStyle/>
          <a:p>
            <a:r>
              <a:rPr lang="en-US" dirty="0"/>
              <a:t>Click to edit Master title style </a:t>
            </a:r>
            <a:br>
              <a:rPr lang="en-US" dirty="0"/>
            </a:br>
            <a:r>
              <a:rPr lang="en-US" dirty="0"/>
              <a:t>that runs to two lines</a:t>
            </a:r>
          </a:p>
        </p:txBody>
      </p:sp>
    </p:spTree>
    <p:extLst>
      <p:ext uri="{BB962C8B-B14F-4D97-AF65-F5344CB8AC3E}">
        <p14:creationId xmlns:p14="http://schemas.microsoft.com/office/powerpoint/2010/main" val="2897963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8E5D18-D14C-2E49-8475-3B6767E2DE9A}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01F0FA0-1F46-E043-AE59-E85747041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6974" y="6441193"/>
            <a:ext cx="6276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dirty="0"/>
          </a:p>
        </p:txBody>
      </p:sp>
      <p:pic>
        <p:nvPicPr>
          <p:cNvPr id="14" name="Picture 13" descr="The University of Iowa">
            <a:extLst>
              <a:ext uri="{FF2B5EF4-FFF2-40B4-BE49-F238E27FC236}">
                <a16:creationId xmlns:a16="http://schemas.microsoft.com/office/drawing/2014/main" id="{AADB5E60-3D00-2445-93A3-D52213C511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8650" y="6228591"/>
            <a:ext cx="1337151" cy="635147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2EEDE3-0B18-E049-BE23-974E50C729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13970" y="1"/>
            <a:ext cx="4227557" cy="6383774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2525-98F9-924C-B8E5-083B38E2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62387"/>
            <a:ext cx="4171950" cy="3923407"/>
          </a:xfrm>
        </p:spPr>
        <p:txBody>
          <a:bodyPr/>
          <a:lstStyle>
            <a:lvl1pPr marL="171450" indent="-171450">
              <a:buSzPct val="95000"/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7458B34-F735-D249-820C-C797A1F1FED6}"/>
              </a:ext>
            </a:extLst>
          </p:cNvPr>
          <p:cNvCxnSpPr>
            <a:cxnSpLocks/>
          </p:cNvCxnSpPr>
          <p:nvPr userDrawn="1"/>
        </p:nvCxnSpPr>
        <p:spPr>
          <a:xfrm>
            <a:off x="628651" y="173406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DACFD86F-631F-DB40-8919-BA8E20BF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43" y="365126"/>
            <a:ext cx="4227557" cy="13318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500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-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D99024-F68B-C04C-A2AC-E78D62D8E79D}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57E0904-C0C0-C444-8526-10F5A0BCC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6974" y="6441193"/>
            <a:ext cx="6276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dirty="0"/>
          </a:p>
        </p:txBody>
      </p:sp>
      <p:pic>
        <p:nvPicPr>
          <p:cNvPr id="13" name="Picture 12" descr="The University of Iowa">
            <a:extLst>
              <a:ext uri="{FF2B5EF4-FFF2-40B4-BE49-F238E27FC236}">
                <a16:creationId xmlns:a16="http://schemas.microsoft.com/office/drawing/2014/main" id="{D5C05709-C64C-4E48-ADA0-05F2402FBA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8650" y="6228591"/>
            <a:ext cx="1337151" cy="635147"/>
          </a:xfrm>
          <a:prstGeom prst="rect">
            <a:avLst/>
          </a:prstGeom>
        </p:spPr>
      </p:pic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E5CE386-BEFE-FE49-A675-D93BEDF680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19933" y="2855783"/>
            <a:ext cx="3824068" cy="353793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Click icon to add picture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1C31617-CC11-4C42-B6D0-164DF6AFB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52028" y="0"/>
            <a:ext cx="1895877" cy="281768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4FCC643-718F-7645-8F8D-0BFC94D050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19932" y="0"/>
            <a:ext cx="1895877" cy="281768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5D1D7B4-E242-C142-8F5F-F3301CC02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62387"/>
            <a:ext cx="4171950" cy="3923407"/>
          </a:xfrm>
        </p:spPr>
        <p:txBody>
          <a:bodyPr/>
          <a:lstStyle>
            <a:lvl1pPr marL="171450" indent="-171450">
              <a:buSzPct val="95000"/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28F420-DDD1-5E4A-9513-EAE252D759FE}"/>
              </a:ext>
            </a:extLst>
          </p:cNvPr>
          <p:cNvCxnSpPr>
            <a:cxnSpLocks/>
          </p:cNvCxnSpPr>
          <p:nvPr userDrawn="1"/>
        </p:nvCxnSpPr>
        <p:spPr>
          <a:xfrm>
            <a:off x="628651" y="173406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7524483D-CFE3-E34D-BB74-CEDD5417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776" y="365126"/>
            <a:ext cx="4227557" cy="13318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72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6EBBA0-2B0E-FB4D-B3E3-D6D8CFD2D304}"/>
              </a:ext>
            </a:extLst>
          </p:cNvPr>
          <p:cNvSpPr/>
          <p:nvPr userDrawn="1"/>
        </p:nvSpPr>
        <p:spPr>
          <a:xfrm>
            <a:off x="0" y="6389512"/>
            <a:ext cx="9144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5D72E00-D5A0-3949-A13A-E74226E1A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6974" y="6441193"/>
            <a:ext cx="62760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dirty="0"/>
          </a:p>
        </p:txBody>
      </p:sp>
      <p:pic>
        <p:nvPicPr>
          <p:cNvPr id="11" name="Picture 10" descr="The University of Iowa">
            <a:extLst>
              <a:ext uri="{FF2B5EF4-FFF2-40B4-BE49-F238E27FC236}">
                <a16:creationId xmlns:a16="http://schemas.microsoft.com/office/drawing/2014/main" id="{74A12B3D-5C17-A448-B655-A9DD7C2ED8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8650" y="6228591"/>
            <a:ext cx="1337151" cy="635147"/>
          </a:xfrm>
          <a:prstGeom prst="rect">
            <a:avLst/>
          </a:prstGeom>
        </p:spPr>
      </p:pic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DF1F65E7-1CB7-3D42-91A9-88DA4E58EB0E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54510" y="1570038"/>
            <a:ext cx="7886700" cy="411480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</a:extLst>
          </p:cNvPr>
          <p:cNvCxnSpPr>
            <a:cxnSpLocks/>
          </p:cNvCxnSpPr>
          <p:nvPr userDrawn="1"/>
        </p:nvCxnSpPr>
        <p:spPr>
          <a:xfrm>
            <a:off x="628651" y="1363362"/>
            <a:ext cx="57639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509" y="494273"/>
            <a:ext cx="7886700" cy="8690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765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0A12C-E82E-3F40-8F2F-F914F24F0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D47C82-65E8-6F4A-93F5-B60D5D90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96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006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9" r:id="rId2"/>
    <p:sldLayoutId id="2147483663" r:id="rId3"/>
    <p:sldLayoutId id="2147483661" r:id="rId4"/>
    <p:sldLayoutId id="2147483650" r:id="rId5"/>
    <p:sldLayoutId id="2147483662" r:id="rId6"/>
    <p:sldLayoutId id="2147483654" r:id="rId7"/>
    <p:sldLayoutId id="2147483655" r:id="rId8"/>
    <p:sldLayoutId id="2147483665" r:id="rId9"/>
    <p:sldLayoutId id="2147483667" r:id="rId10"/>
    <p:sldLayoutId id="2147483664" r:id="rId11"/>
    <p:sldLayoutId id="2147483666" r:id="rId1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ryan-policheri/DynamicEmissionsModeler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86-022-05224-9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jp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9.png"/><Relationship Id="rId10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472883.348700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9.png"/><Relationship Id="rId10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>
            <a:extLst>
              <a:ext uri="{FF2B5EF4-FFF2-40B4-BE49-F238E27FC236}">
                <a16:creationId xmlns:a16="http://schemas.microsoft.com/office/drawing/2014/main" id="{ADA0161C-D166-6E4C-8069-E1FBFE0BE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916" y="4448921"/>
            <a:ext cx="6858000" cy="960921"/>
          </a:xfrm>
        </p:spPr>
        <p:txBody>
          <a:bodyPr>
            <a:normAutofit/>
          </a:bodyPr>
          <a:lstStyle/>
          <a:p>
            <a:r>
              <a:rPr lang="en-US" dirty="0"/>
              <a:t>Interdisciplinary independent study with the departments of computer science, civil &amp; environmental engineering, and ENGIE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480B23-7308-1745-A1A9-A5522BA49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916" y="2677626"/>
            <a:ext cx="7979309" cy="1843238"/>
          </a:xfrm>
        </p:spPr>
        <p:txBody>
          <a:bodyPr>
            <a:noAutofit/>
          </a:bodyPr>
          <a:lstStyle/>
          <a:p>
            <a:r>
              <a:rPr lang="en-US" sz="3200" dirty="0"/>
              <a:t>Real-time carbon footprints and energy system modeling at the University of Iowa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FEB04-6AB2-DD4F-B560-E3674C11A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50" y="5547739"/>
            <a:ext cx="6513130" cy="365125"/>
          </a:xfrm>
        </p:spPr>
        <p:txBody>
          <a:bodyPr/>
          <a:lstStyle/>
          <a:p>
            <a:r>
              <a:rPr lang="en-US" dirty="0"/>
              <a:t>Presenter: Ryan Policheri, Date: December 15</a:t>
            </a:r>
            <a:r>
              <a:rPr lang="en-US" baseline="30000" dirty="0"/>
              <a:t>th</a:t>
            </a:r>
            <a:r>
              <a:rPr lang="en-US" dirty="0"/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3892510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7BB40E-15BB-DA8A-6152-0B6614A7F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Independent Study &gt;&gt; Energy System Modeling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318444-F6C7-3BBE-017D-43EFACEB6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06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06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C34670-C73A-4487-A4E2-3E4C0E59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Independent Study &gt;&gt; Energy System Modeling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20615D-A543-4487-88C5-C137E579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Modeling Layer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FDD490C-653C-C7E7-303A-A5A47D58630D}"/>
              </a:ext>
            </a:extLst>
          </p:cNvPr>
          <p:cNvSpPr/>
          <p:nvPr/>
        </p:nvSpPr>
        <p:spPr>
          <a:xfrm>
            <a:off x="3498812" y="2369901"/>
            <a:ext cx="2146376" cy="201323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{ f</a:t>
            </a:r>
            <a:r>
              <a:rPr lang="en-US" b="1" dirty="0"/>
              <a:t>(</a:t>
            </a:r>
            <a:r>
              <a:rPr lang="en-US" b="1"/>
              <a:t>data) }</a:t>
            </a:r>
            <a:endParaRPr lang="en-US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196165-337E-8E10-9669-D5E0DC6F83D7}"/>
              </a:ext>
            </a:extLst>
          </p:cNvPr>
          <p:cNvCxnSpPr>
            <a:cxnSpLocks/>
          </p:cNvCxnSpPr>
          <p:nvPr/>
        </p:nvCxnSpPr>
        <p:spPr>
          <a:xfrm>
            <a:off x="2492519" y="2627677"/>
            <a:ext cx="13936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4670F3-E3DC-E598-9E27-DA3A89611BB3}"/>
              </a:ext>
            </a:extLst>
          </p:cNvPr>
          <p:cNvCxnSpPr>
            <a:cxnSpLocks/>
          </p:cNvCxnSpPr>
          <p:nvPr/>
        </p:nvCxnSpPr>
        <p:spPr>
          <a:xfrm>
            <a:off x="2491345" y="3212723"/>
            <a:ext cx="10110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D6E71B7-981B-7343-9DF8-997C350D6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516" y="2796766"/>
            <a:ext cx="488075" cy="35496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851435-DDBA-9226-1806-0EAAFC66734A}"/>
              </a:ext>
            </a:extLst>
          </p:cNvPr>
          <p:cNvCxnSpPr>
            <a:cxnSpLocks/>
          </p:cNvCxnSpPr>
          <p:nvPr/>
        </p:nvCxnSpPr>
        <p:spPr>
          <a:xfrm>
            <a:off x="5435416" y="2752886"/>
            <a:ext cx="10728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AAAE3574-DCD0-DFDA-1BEE-146A82136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539358" y="2206515"/>
            <a:ext cx="508035" cy="50803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E34D72-9710-6D79-B232-3BACC3E01FED}"/>
              </a:ext>
            </a:extLst>
          </p:cNvPr>
          <p:cNvCxnSpPr>
            <a:cxnSpLocks/>
          </p:cNvCxnSpPr>
          <p:nvPr/>
        </p:nvCxnSpPr>
        <p:spPr>
          <a:xfrm>
            <a:off x="5616076" y="3545557"/>
            <a:ext cx="9217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ABD03285-DC9E-5407-C491-4A5A7524E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018" y="2925927"/>
            <a:ext cx="619630" cy="619630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A85E85E1-0D6F-97CB-F25C-A5CE6EEC6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881" y="3624726"/>
            <a:ext cx="377942" cy="55510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B8398E-34A7-1B82-A177-9B99EB90FAD8}"/>
              </a:ext>
            </a:extLst>
          </p:cNvPr>
          <p:cNvCxnSpPr>
            <a:cxnSpLocks/>
          </p:cNvCxnSpPr>
          <p:nvPr/>
        </p:nvCxnSpPr>
        <p:spPr>
          <a:xfrm>
            <a:off x="5213871" y="4189389"/>
            <a:ext cx="13239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AD4E10A-7AC5-C708-1881-17FC0FBD8B72}"/>
              </a:ext>
            </a:extLst>
          </p:cNvPr>
          <p:cNvCxnSpPr>
            <a:cxnSpLocks/>
          </p:cNvCxnSpPr>
          <p:nvPr/>
        </p:nvCxnSpPr>
        <p:spPr>
          <a:xfrm>
            <a:off x="2492519" y="3888096"/>
            <a:ext cx="11622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rock&#10;&#10;Description automatically generated">
            <a:extLst>
              <a:ext uri="{FF2B5EF4-FFF2-40B4-BE49-F238E27FC236}">
                <a16:creationId xmlns:a16="http://schemas.microsoft.com/office/drawing/2014/main" id="{CED24EB9-D089-ED57-8936-B8DC97FD9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3857" y="3430749"/>
            <a:ext cx="759575" cy="374091"/>
          </a:xfrm>
          <a:prstGeom prst="rect">
            <a:avLst/>
          </a:prstGeom>
        </p:spPr>
      </p:pic>
      <p:pic>
        <p:nvPicPr>
          <p:cNvPr id="5" name="Picture 4" descr="A picture containing person, holding, hand, edible seed&#10;&#10;Description automatically generated">
            <a:extLst>
              <a:ext uri="{FF2B5EF4-FFF2-40B4-BE49-F238E27FC236}">
                <a16:creationId xmlns:a16="http://schemas.microsoft.com/office/drawing/2014/main" id="{3E559E38-4FDB-10B0-2C06-A8C7CF687D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8081" y="2132639"/>
            <a:ext cx="820822" cy="40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97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C34670-C73A-4487-A4E2-3E4C0E59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Independent Study &gt;&gt; Energy System Modeling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20615D-A543-4487-88C5-C137E579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Modeling Layer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FDD490C-653C-C7E7-303A-A5A47D58630D}"/>
              </a:ext>
            </a:extLst>
          </p:cNvPr>
          <p:cNvSpPr/>
          <p:nvPr/>
        </p:nvSpPr>
        <p:spPr>
          <a:xfrm>
            <a:off x="239110" y="2375205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A69C0656-564A-663D-1481-8FD8861E3274}"/>
              </a:ext>
            </a:extLst>
          </p:cNvPr>
          <p:cNvSpPr/>
          <p:nvPr/>
        </p:nvSpPr>
        <p:spPr>
          <a:xfrm>
            <a:off x="239110" y="2763702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40882C5-A3B5-ED25-7355-F37EE79CFA79}"/>
              </a:ext>
            </a:extLst>
          </p:cNvPr>
          <p:cNvSpPr/>
          <p:nvPr/>
        </p:nvSpPr>
        <p:spPr>
          <a:xfrm>
            <a:off x="239110" y="3150058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1000A600-26FE-D8F8-2C48-BF699C185CA6}"/>
              </a:ext>
            </a:extLst>
          </p:cNvPr>
          <p:cNvSpPr/>
          <p:nvPr/>
        </p:nvSpPr>
        <p:spPr>
          <a:xfrm>
            <a:off x="1255401" y="3145801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5885338-D629-5FDF-03AE-FE911D73DE7E}"/>
              </a:ext>
            </a:extLst>
          </p:cNvPr>
          <p:cNvSpPr/>
          <p:nvPr/>
        </p:nvSpPr>
        <p:spPr>
          <a:xfrm>
            <a:off x="239110" y="3922933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3B92D62C-EE9B-DCEF-DF4E-BB25CBF4BB2F}"/>
              </a:ext>
            </a:extLst>
          </p:cNvPr>
          <p:cNvSpPr/>
          <p:nvPr/>
        </p:nvSpPr>
        <p:spPr>
          <a:xfrm>
            <a:off x="237792" y="3536577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817B3F-69FA-9A06-FFD0-D52051DE0F11}"/>
              </a:ext>
            </a:extLst>
          </p:cNvPr>
          <p:cNvCxnSpPr>
            <a:cxnSpLocks/>
          </p:cNvCxnSpPr>
          <p:nvPr/>
        </p:nvCxnSpPr>
        <p:spPr>
          <a:xfrm>
            <a:off x="549273" y="2909878"/>
            <a:ext cx="706128" cy="3291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B46D3A-8B9A-6DE0-FA50-1333E277196C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62365" y="2563649"/>
            <a:ext cx="853421" cy="5821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4A90D-6A64-73E8-E2D2-2D8E69EDD7C9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559879" y="3308888"/>
            <a:ext cx="695522" cy="42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D04F8B-C57F-A1AC-6E2E-22D31BB21186}"/>
              </a:ext>
            </a:extLst>
          </p:cNvPr>
          <p:cNvCxnSpPr>
            <a:cxnSpLocks/>
            <a:stCxn id="17" idx="6"/>
            <a:endCxn id="12" idx="3"/>
          </p:cNvCxnSpPr>
          <p:nvPr/>
        </p:nvCxnSpPr>
        <p:spPr>
          <a:xfrm flipV="1">
            <a:off x="558561" y="3424207"/>
            <a:ext cx="743816" cy="2754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A993531-2B65-3C73-849C-25B28D6E7842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562365" y="3471974"/>
            <a:ext cx="853421" cy="6364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8DA03F0A-03FC-DFAE-5FD4-A49AD9692043}"/>
              </a:ext>
            </a:extLst>
          </p:cNvPr>
          <p:cNvSpPr/>
          <p:nvPr/>
        </p:nvSpPr>
        <p:spPr>
          <a:xfrm>
            <a:off x="2726154" y="2533184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3C7CC44-0EF6-D3AD-7B4D-2188C8945CBA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1583423" y="3308410"/>
            <a:ext cx="326892" cy="127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7F35FC-FBF5-1010-900A-033BC57FC208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45825" y="2811590"/>
            <a:ext cx="627305" cy="4362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56CF9F31-165D-1DBF-BA22-CDDE3044CF0F}"/>
              </a:ext>
            </a:extLst>
          </p:cNvPr>
          <p:cNvSpPr/>
          <p:nvPr/>
        </p:nvSpPr>
        <p:spPr>
          <a:xfrm>
            <a:off x="241596" y="4860616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B9423C60-417A-85E1-AB42-510FE6AD24C6}"/>
              </a:ext>
            </a:extLst>
          </p:cNvPr>
          <p:cNvSpPr/>
          <p:nvPr/>
        </p:nvSpPr>
        <p:spPr>
          <a:xfrm>
            <a:off x="241596" y="5339189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4BE61A66-4A11-081B-A16F-EDEBC6A685BA}"/>
              </a:ext>
            </a:extLst>
          </p:cNvPr>
          <p:cNvSpPr/>
          <p:nvPr/>
        </p:nvSpPr>
        <p:spPr>
          <a:xfrm>
            <a:off x="2679178" y="4723310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20B8B4D4-9747-A50F-BB90-5B5A5ABC5560}"/>
              </a:ext>
            </a:extLst>
          </p:cNvPr>
          <p:cNvSpPr/>
          <p:nvPr/>
        </p:nvSpPr>
        <p:spPr>
          <a:xfrm>
            <a:off x="1825006" y="1473711"/>
            <a:ext cx="301968" cy="266338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72D4DD0-7FE4-9AF2-7984-6B26537D6BDD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2126974" y="1623722"/>
            <a:ext cx="1884359" cy="4029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831043-A42E-C25C-B87E-B10AB37A49B0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562365" y="4886397"/>
            <a:ext cx="2116813" cy="1373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5C54E4E-3C19-3F8C-EB0C-0BAB1EBCF550}"/>
              </a:ext>
            </a:extLst>
          </p:cNvPr>
          <p:cNvCxnSpPr>
            <a:cxnSpLocks/>
            <a:stCxn id="48" idx="6"/>
            <a:endCxn id="49" idx="3"/>
          </p:cNvCxnSpPr>
          <p:nvPr/>
        </p:nvCxnSpPr>
        <p:spPr>
          <a:xfrm flipV="1">
            <a:off x="562365" y="5001716"/>
            <a:ext cx="2163789" cy="5005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731B3B65-692C-BC22-B014-57C74E6CDE23}"/>
              </a:ext>
            </a:extLst>
          </p:cNvPr>
          <p:cNvSpPr/>
          <p:nvPr/>
        </p:nvSpPr>
        <p:spPr>
          <a:xfrm>
            <a:off x="1826422" y="1973210"/>
            <a:ext cx="301968" cy="266338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007FBE0C-E180-D831-001B-0EFC569FDA21}"/>
              </a:ext>
            </a:extLst>
          </p:cNvPr>
          <p:cNvSpPr/>
          <p:nvPr/>
        </p:nvSpPr>
        <p:spPr>
          <a:xfrm>
            <a:off x="3850948" y="2026712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5FC4D47-E4E5-34C2-2DDB-40E8F6FCE12C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2128390" y="2074479"/>
            <a:ext cx="1769534" cy="597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B873B7F-F90D-7228-E5DC-39628326BDB5}"/>
              </a:ext>
            </a:extLst>
          </p:cNvPr>
          <p:cNvCxnSpPr>
            <a:cxnSpLocks/>
            <a:stCxn id="39" idx="7"/>
            <a:endCxn id="64" idx="3"/>
          </p:cNvCxnSpPr>
          <p:nvPr/>
        </p:nvCxnSpPr>
        <p:spPr>
          <a:xfrm flipV="1">
            <a:off x="2999947" y="2305118"/>
            <a:ext cx="897977" cy="2758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59C26-7C82-6092-B4DC-C7DD44DB0521}"/>
              </a:ext>
            </a:extLst>
          </p:cNvPr>
          <p:cNvCxnSpPr>
            <a:cxnSpLocks/>
          </p:cNvCxnSpPr>
          <p:nvPr/>
        </p:nvCxnSpPr>
        <p:spPr>
          <a:xfrm>
            <a:off x="4173535" y="2164628"/>
            <a:ext cx="5284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84F0711A-6508-56A2-B6A4-0FBEBD4BB06D}"/>
              </a:ext>
            </a:extLst>
          </p:cNvPr>
          <p:cNvSpPr/>
          <p:nvPr/>
        </p:nvSpPr>
        <p:spPr>
          <a:xfrm>
            <a:off x="1910315" y="3158025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4377F8E-4390-18F5-BF6E-B51DA01F5A4C}"/>
              </a:ext>
            </a:extLst>
          </p:cNvPr>
          <p:cNvCxnSpPr>
            <a:cxnSpLocks/>
            <a:stCxn id="76" idx="5"/>
            <a:endCxn id="49" idx="1"/>
          </p:cNvCxnSpPr>
          <p:nvPr/>
        </p:nvCxnSpPr>
        <p:spPr>
          <a:xfrm>
            <a:off x="2184108" y="3436431"/>
            <a:ext cx="542046" cy="1334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EABD1DB6-542A-7D5C-AE3C-CA46D177A01F}"/>
              </a:ext>
            </a:extLst>
          </p:cNvPr>
          <p:cNvSpPr/>
          <p:nvPr/>
        </p:nvSpPr>
        <p:spPr>
          <a:xfrm>
            <a:off x="1827838" y="2363039"/>
            <a:ext cx="301968" cy="266338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7D0EA82-4330-2718-0E5E-B055EB62B6F2}"/>
              </a:ext>
            </a:extLst>
          </p:cNvPr>
          <p:cNvCxnSpPr>
            <a:cxnSpLocks/>
            <a:stCxn id="85" idx="6"/>
            <a:endCxn id="64" idx="2"/>
          </p:cNvCxnSpPr>
          <p:nvPr/>
        </p:nvCxnSpPr>
        <p:spPr>
          <a:xfrm flipV="1">
            <a:off x="2129806" y="2189799"/>
            <a:ext cx="1721142" cy="3064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C9C71830-7B1D-D726-BD8F-B1F126C8E8CD}"/>
              </a:ext>
            </a:extLst>
          </p:cNvPr>
          <p:cNvSpPr/>
          <p:nvPr/>
        </p:nvSpPr>
        <p:spPr>
          <a:xfrm>
            <a:off x="4721089" y="2026712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AC1C63C5-E5B3-0F4A-2E65-A7BEA18F48B2}"/>
              </a:ext>
            </a:extLst>
          </p:cNvPr>
          <p:cNvSpPr/>
          <p:nvPr/>
        </p:nvSpPr>
        <p:spPr>
          <a:xfrm>
            <a:off x="5850881" y="2470992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E1930B21-D774-1EE0-1E05-3798B87D637B}"/>
              </a:ext>
            </a:extLst>
          </p:cNvPr>
          <p:cNvSpPr/>
          <p:nvPr/>
        </p:nvSpPr>
        <p:spPr>
          <a:xfrm>
            <a:off x="4262530" y="3081468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580690A4-A99A-92A8-8D09-3B526CF27F6D}"/>
              </a:ext>
            </a:extLst>
          </p:cNvPr>
          <p:cNvSpPr/>
          <p:nvPr/>
        </p:nvSpPr>
        <p:spPr>
          <a:xfrm>
            <a:off x="5041858" y="4022636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6829D51-75D4-FCDD-60F6-6816B5F19D4C}"/>
              </a:ext>
            </a:extLst>
          </p:cNvPr>
          <p:cNvCxnSpPr>
            <a:cxnSpLocks/>
            <a:stCxn id="49" idx="7"/>
            <a:endCxn id="93" idx="3"/>
          </p:cNvCxnSpPr>
          <p:nvPr/>
        </p:nvCxnSpPr>
        <p:spPr>
          <a:xfrm flipV="1">
            <a:off x="2952971" y="3359874"/>
            <a:ext cx="1356535" cy="14112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AF308FD-570E-B1B8-DCA6-9430FAF8EBBA}"/>
              </a:ext>
            </a:extLst>
          </p:cNvPr>
          <p:cNvCxnSpPr>
            <a:cxnSpLocks/>
            <a:stCxn id="49" idx="6"/>
            <a:endCxn id="94" idx="3"/>
          </p:cNvCxnSpPr>
          <p:nvPr/>
        </p:nvCxnSpPr>
        <p:spPr>
          <a:xfrm flipV="1">
            <a:off x="2999947" y="4301042"/>
            <a:ext cx="2088887" cy="5853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EADCCF6-2995-EC90-6DF9-A2ACC619B0C6}"/>
              </a:ext>
            </a:extLst>
          </p:cNvPr>
          <p:cNvCxnSpPr>
            <a:cxnSpLocks/>
          </p:cNvCxnSpPr>
          <p:nvPr/>
        </p:nvCxnSpPr>
        <p:spPr>
          <a:xfrm flipV="1">
            <a:off x="2982316" y="4939475"/>
            <a:ext cx="5180191" cy="622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DB13DB8-328E-0AEA-320A-8E4F862390DF}"/>
              </a:ext>
            </a:extLst>
          </p:cNvPr>
          <p:cNvCxnSpPr>
            <a:cxnSpLocks/>
            <a:stCxn id="90" idx="4"/>
            <a:endCxn id="93" idx="0"/>
          </p:cNvCxnSpPr>
          <p:nvPr/>
        </p:nvCxnSpPr>
        <p:spPr>
          <a:xfrm flipH="1">
            <a:off x="4422915" y="2352885"/>
            <a:ext cx="458559" cy="7285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A855EC1-0C6D-506C-8C34-1D09188A4906}"/>
              </a:ext>
            </a:extLst>
          </p:cNvPr>
          <p:cNvCxnSpPr>
            <a:cxnSpLocks/>
            <a:stCxn id="90" idx="5"/>
            <a:endCxn id="94" idx="0"/>
          </p:cNvCxnSpPr>
          <p:nvPr/>
        </p:nvCxnSpPr>
        <p:spPr>
          <a:xfrm>
            <a:off x="4994882" y="2305118"/>
            <a:ext cx="207361" cy="1717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57E8D53-6112-208A-C35E-907BC5C1F9E5}"/>
              </a:ext>
            </a:extLst>
          </p:cNvPr>
          <p:cNvCxnSpPr>
            <a:cxnSpLocks/>
            <a:stCxn id="90" idx="6"/>
            <a:endCxn id="92" idx="1"/>
          </p:cNvCxnSpPr>
          <p:nvPr/>
        </p:nvCxnSpPr>
        <p:spPr>
          <a:xfrm>
            <a:off x="5041858" y="2189799"/>
            <a:ext cx="855999" cy="328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FCAAFC43-E9CA-520C-33BD-AE6885EBC172}"/>
              </a:ext>
            </a:extLst>
          </p:cNvPr>
          <p:cNvSpPr/>
          <p:nvPr/>
        </p:nvSpPr>
        <p:spPr>
          <a:xfrm>
            <a:off x="6640581" y="3153565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B0DCE527-6EDB-73D3-BABC-1EEED024D796}"/>
              </a:ext>
            </a:extLst>
          </p:cNvPr>
          <p:cNvCxnSpPr>
            <a:cxnSpLocks/>
            <a:stCxn id="92" idx="6"/>
            <a:endCxn id="147" idx="1"/>
          </p:cNvCxnSpPr>
          <p:nvPr/>
        </p:nvCxnSpPr>
        <p:spPr>
          <a:xfrm>
            <a:off x="6171650" y="2634079"/>
            <a:ext cx="515907" cy="5672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2097DA5B-AC77-9DC7-D58C-119D88854ACB}"/>
              </a:ext>
            </a:extLst>
          </p:cNvPr>
          <p:cNvCxnSpPr>
            <a:cxnSpLocks/>
            <a:stCxn id="93" idx="6"/>
            <a:endCxn id="147" idx="2"/>
          </p:cNvCxnSpPr>
          <p:nvPr/>
        </p:nvCxnSpPr>
        <p:spPr>
          <a:xfrm>
            <a:off x="4583299" y="3244555"/>
            <a:ext cx="2057282" cy="720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9AF9FD9B-BDAE-B8A9-9895-D47E8166ABC7}"/>
              </a:ext>
            </a:extLst>
          </p:cNvPr>
          <p:cNvCxnSpPr>
            <a:cxnSpLocks/>
            <a:stCxn id="94" idx="6"/>
            <a:endCxn id="147" idx="4"/>
          </p:cNvCxnSpPr>
          <p:nvPr/>
        </p:nvCxnSpPr>
        <p:spPr>
          <a:xfrm flipV="1">
            <a:off x="5362627" y="3479738"/>
            <a:ext cx="1438339" cy="7059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A506357-E1CC-51F7-F673-A2C2AD9EDB28}"/>
              </a:ext>
            </a:extLst>
          </p:cNvPr>
          <p:cNvCxnSpPr>
            <a:cxnSpLocks/>
            <a:stCxn id="147" idx="6"/>
          </p:cNvCxnSpPr>
          <p:nvPr/>
        </p:nvCxnSpPr>
        <p:spPr>
          <a:xfrm flipV="1">
            <a:off x="6961350" y="3308888"/>
            <a:ext cx="1201157" cy="7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3779566-6F51-0B04-F67A-C4AA927AB7AE}"/>
              </a:ext>
            </a:extLst>
          </p:cNvPr>
          <p:cNvCxnSpPr>
            <a:cxnSpLocks/>
          </p:cNvCxnSpPr>
          <p:nvPr/>
        </p:nvCxnSpPr>
        <p:spPr>
          <a:xfrm flipV="1">
            <a:off x="5060998" y="2164628"/>
            <a:ext cx="3101509" cy="251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 descr="A yellow sta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9EBB11B6-2282-5B1C-221F-07BE16BE6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533" y="1473711"/>
            <a:ext cx="320769" cy="582288"/>
          </a:xfrm>
          <a:prstGeom prst="rect">
            <a:avLst/>
          </a:prstGeom>
        </p:spPr>
      </p:pic>
      <p:pic>
        <p:nvPicPr>
          <p:cNvPr id="161" name="Picture 160" descr="Icon&#10;&#10;Description automatically generated">
            <a:extLst>
              <a:ext uri="{FF2B5EF4-FFF2-40B4-BE49-F238E27FC236}">
                <a16:creationId xmlns:a16="http://schemas.microsoft.com/office/drawing/2014/main" id="{13254327-0FD5-1474-E4E4-ED0D87E7D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117" y="2189799"/>
            <a:ext cx="380543" cy="380543"/>
          </a:xfrm>
          <a:prstGeom prst="rect">
            <a:avLst/>
          </a:prstGeom>
        </p:spPr>
      </p:pic>
      <p:pic>
        <p:nvPicPr>
          <p:cNvPr id="162" name="Picture 161" descr="Logo&#10;&#10;Description automatically generated">
            <a:extLst>
              <a:ext uri="{FF2B5EF4-FFF2-40B4-BE49-F238E27FC236}">
                <a16:creationId xmlns:a16="http://schemas.microsoft.com/office/drawing/2014/main" id="{DCFB78BF-2E88-1D0B-F5BF-036CDC87D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918" y="2174850"/>
            <a:ext cx="272823" cy="400709"/>
          </a:xfrm>
          <a:prstGeom prst="rect">
            <a:avLst/>
          </a:prstGeom>
        </p:spPr>
      </p:pic>
      <p:pic>
        <p:nvPicPr>
          <p:cNvPr id="163" name="Picture 162" descr="Icon&#10;&#10;Description automatically generated">
            <a:extLst>
              <a:ext uri="{FF2B5EF4-FFF2-40B4-BE49-F238E27FC236}">
                <a16:creationId xmlns:a16="http://schemas.microsoft.com/office/drawing/2014/main" id="{90CB1393-356B-3606-FD66-073204C32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883" y="3407641"/>
            <a:ext cx="380543" cy="380543"/>
          </a:xfrm>
          <a:prstGeom prst="rect">
            <a:avLst/>
          </a:prstGeom>
        </p:spPr>
      </p:pic>
      <p:pic>
        <p:nvPicPr>
          <p:cNvPr id="164" name="Picture 163" descr="Logo&#10;&#10;Description automatically generated">
            <a:extLst>
              <a:ext uri="{FF2B5EF4-FFF2-40B4-BE49-F238E27FC236}">
                <a16:creationId xmlns:a16="http://schemas.microsoft.com/office/drawing/2014/main" id="{1518DE97-7CA4-7381-706C-6EC88C4A2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684" y="3392692"/>
            <a:ext cx="272823" cy="400709"/>
          </a:xfrm>
          <a:prstGeom prst="rect">
            <a:avLst/>
          </a:prstGeom>
        </p:spPr>
      </p:pic>
      <p:pic>
        <p:nvPicPr>
          <p:cNvPr id="216" name="Picture 215" descr="Icon&#10;&#10;Description automatically generated">
            <a:extLst>
              <a:ext uri="{FF2B5EF4-FFF2-40B4-BE49-F238E27FC236}">
                <a16:creationId xmlns:a16="http://schemas.microsoft.com/office/drawing/2014/main" id="{AF1F3F00-3E0B-D00B-4C3D-188ACF0DE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117" y="5014055"/>
            <a:ext cx="380543" cy="380543"/>
          </a:xfrm>
          <a:prstGeom prst="rect">
            <a:avLst/>
          </a:prstGeom>
        </p:spPr>
      </p:pic>
      <p:pic>
        <p:nvPicPr>
          <p:cNvPr id="217" name="Picture 216" descr="Logo&#10;&#10;Description automatically generated">
            <a:extLst>
              <a:ext uri="{FF2B5EF4-FFF2-40B4-BE49-F238E27FC236}">
                <a16:creationId xmlns:a16="http://schemas.microsoft.com/office/drawing/2014/main" id="{21C7C45F-1399-EDE1-B99C-F1EBEEF3A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918" y="4999106"/>
            <a:ext cx="272823" cy="400709"/>
          </a:xfrm>
          <a:prstGeom prst="rect">
            <a:avLst/>
          </a:prstGeom>
        </p:spPr>
      </p:pic>
      <p:pic>
        <p:nvPicPr>
          <p:cNvPr id="218" name="Picture 217" descr="Text&#10;&#10;Description automatically generated">
            <a:extLst>
              <a:ext uri="{FF2B5EF4-FFF2-40B4-BE49-F238E27FC236}">
                <a16:creationId xmlns:a16="http://schemas.microsoft.com/office/drawing/2014/main" id="{9031AEB9-01EB-A9B9-23EB-98524DB4B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669715" y="4523061"/>
            <a:ext cx="332215" cy="332215"/>
          </a:xfrm>
          <a:prstGeom prst="rect">
            <a:avLst/>
          </a:prstGeom>
        </p:spPr>
      </p:pic>
      <p:pic>
        <p:nvPicPr>
          <p:cNvPr id="219" name="Picture 218" descr="Icon&#10;&#10;Description automatically generated with medium confidence">
            <a:extLst>
              <a:ext uri="{FF2B5EF4-FFF2-40B4-BE49-F238E27FC236}">
                <a16:creationId xmlns:a16="http://schemas.microsoft.com/office/drawing/2014/main" id="{E08C013C-74B9-4BD0-6CA6-1D53783CB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5552" y="2823172"/>
            <a:ext cx="380543" cy="51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50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C34670-C73A-4487-A4E2-3E4C0E59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Independent Study &gt;&gt; Energy System Modeling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20615D-A543-4487-88C5-C137E579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Technical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CF3EB-2609-977E-DA11-AA996920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48643"/>
            <a:ext cx="4572000" cy="2407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80A7AD-5C4A-D7A7-277D-1213CC3DC2C1}"/>
              </a:ext>
            </a:extLst>
          </p:cNvPr>
          <p:cNvSpPr txBox="1"/>
          <p:nvPr/>
        </p:nvSpPr>
        <p:spPr>
          <a:xfrm>
            <a:off x="5173317" y="2607905"/>
            <a:ext cx="336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Code Available on GitHub!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91D5AB44-F5A8-3BF5-46A0-FF2C7187B1F4}"/>
              </a:ext>
            </a:extLst>
          </p:cNvPr>
          <p:cNvSpPr txBox="1">
            <a:spLocks/>
          </p:cNvSpPr>
          <p:nvPr/>
        </p:nvSpPr>
        <p:spPr>
          <a:xfrm>
            <a:off x="391321" y="1602262"/>
            <a:ext cx="8895902" cy="634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SzPct val="95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Written in C# using the .NET 7 application framework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5F7A7400-7E05-8549-53CC-00FB3ED06F3B}"/>
              </a:ext>
            </a:extLst>
          </p:cNvPr>
          <p:cNvSpPr txBox="1">
            <a:spLocks/>
          </p:cNvSpPr>
          <p:nvPr/>
        </p:nvSpPr>
        <p:spPr>
          <a:xfrm>
            <a:off x="391321" y="2014006"/>
            <a:ext cx="3342479" cy="47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SzPct val="95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System Includes: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CE7F566-0AB4-7EA4-4473-4E17CA3D7925}"/>
              </a:ext>
            </a:extLst>
          </p:cNvPr>
          <p:cNvSpPr txBox="1">
            <a:spLocks/>
          </p:cNvSpPr>
          <p:nvPr/>
        </p:nvSpPr>
        <p:spPr>
          <a:xfrm>
            <a:off x="771872" y="2476201"/>
            <a:ext cx="3800128" cy="33093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SzPct val="95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Unified Data Explorer Desktop Application</a:t>
            </a:r>
          </a:p>
          <a:p>
            <a:pPr lvl="1"/>
            <a:r>
              <a:rPr lang="en-US" dirty="0"/>
              <a:t>Model Designer</a:t>
            </a:r>
          </a:p>
          <a:p>
            <a:pPr lvl="1"/>
            <a:r>
              <a:rPr lang="en-US" dirty="0"/>
              <a:t>Data Explorer</a:t>
            </a:r>
          </a:p>
          <a:p>
            <a:pPr lvl="1"/>
            <a:r>
              <a:rPr lang="en-US" dirty="0"/>
              <a:t>Building Reports</a:t>
            </a:r>
          </a:p>
          <a:p>
            <a:r>
              <a:rPr lang="en-US" dirty="0"/>
              <a:t>Web API</a:t>
            </a:r>
          </a:p>
          <a:p>
            <a:r>
              <a:rPr lang="en-US" dirty="0"/>
              <a:t>Experimentation Console Application and Power BI dashboard</a:t>
            </a:r>
          </a:p>
          <a:p>
            <a:r>
              <a:rPr lang="en-US" dirty="0"/>
              <a:t>SQL Server Database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D10BB0-841B-05BB-5FA0-E2964AF5B40F}"/>
              </a:ext>
            </a:extLst>
          </p:cNvPr>
          <p:cNvSpPr txBox="1"/>
          <p:nvPr/>
        </p:nvSpPr>
        <p:spPr>
          <a:xfrm>
            <a:off x="4399497" y="5777204"/>
            <a:ext cx="491700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dirty="0">
                <a:hlinkClick r:id="rId5"/>
              </a:rPr>
              <a:t>https://github.com/ryan-policheri/DynamicEmissionsModeler</a:t>
            </a:r>
            <a:r>
              <a:rPr lang="en-US" sz="13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6986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B780DC-B4AF-4ACA-96AF-E776850483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Demo</a:t>
            </a:r>
          </a:p>
        </p:txBody>
      </p:sp>
    </p:spTree>
    <p:extLst>
      <p:ext uri="{BB962C8B-B14F-4D97-AF65-F5344CB8AC3E}">
        <p14:creationId xmlns:p14="http://schemas.microsoft.com/office/powerpoint/2010/main" val="449573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C34670-C73A-4487-A4E2-3E4C0E59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Independent Study &gt;&gt; Energy System Modeling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20615D-A543-4487-88C5-C137E579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Accuracy Test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F08473B-B656-473C-B2F1-AE9A0E8B2F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1843072"/>
              </p:ext>
            </p:extLst>
          </p:nvPr>
        </p:nvGraphicFramePr>
        <p:xfrm>
          <a:off x="1222624" y="2734424"/>
          <a:ext cx="6698751" cy="3522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E186B5E-96BF-83CE-C288-59420AACBD92}"/>
              </a:ext>
            </a:extLst>
          </p:cNvPr>
          <p:cNvSpPr txBox="1">
            <a:spLocks/>
          </p:cNvSpPr>
          <p:nvPr/>
        </p:nvSpPr>
        <p:spPr>
          <a:xfrm>
            <a:off x="628650" y="1507015"/>
            <a:ext cx="7886700" cy="869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SzPct val="95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ENGIE’s 2021 Power Plant Scope 1 CO2 emissions figures, used for EPA reporting.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75769-FEB5-D017-F267-AA65F613E360}"/>
              </a:ext>
            </a:extLst>
          </p:cNvPr>
          <p:cNvSpPr txBox="1"/>
          <p:nvPr/>
        </p:nvSpPr>
        <p:spPr>
          <a:xfrm>
            <a:off x="2388233" y="3174177"/>
            <a:ext cx="287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195,851 Metric Tons of CO2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0720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101EC4A-1850-E780-8517-BAA7DCC04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76" y="2440843"/>
            <a:ext cx="7394189" cy="37214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C34670-C73A-4487-A4E2-3E4C0E59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Independent Study &gt;&gt; Energy System Modeling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20615D-A543-4487-88C5-C137E579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Accuracy Test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E186B5E-96BF-83CE-C288-59420AACBD92}"/>
              </a:ext>
            </a:extLst>
          </p:cNvPr>
          <p:cNvSpPr txBox="1">
            <a:spLocks/>
          </p:cNvSpPr>
          <p:nvPr/>
        </p:nvSpPr>
        <p:spPr>
          <a:xfrm>
            <a:off x="628650" y="1507015"/>
            <a:ext cx="7886700" cy="869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SzPct val="95000"/>
              <a:buFontTx/>
              <a:buBlip>
                <a:blip r:embed="rId4"/>
              </a:buBlip>
              <a:defRPr sz="2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Modeling software’s version of the same calculation contains 5.8 % error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75769-FEB5-D017-F267-AA65F613E360}"/>
              </a:ext>
            </a:extLst>
          </p:cNvPr>
          <p:cNvSpPr txBox="1"/>
          <p:nvPr/>
        </p:nvSpPr>
        <p:spPr>
          <a:xfrm>
            <a:off x="3453841" y="2830110"/>
            <a:ext cx="287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184,480 Metric Tons of CO2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3560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C34670-C73A-4487-A4E2-3E4C0E59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Independent Study &gt;&gt; Energy System Modeling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20615D-A543-4487-88C5-C137E579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Experimentation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FDD490C-653C-C7E7-303A-A5A47D58630D}"/>
              </a:ext>
            </a:extLst>
          </p:cNvPr>
          <p:cNvSpPr/>
          <p:nvPr/>
        </p:nvSpPr>
        <p:spPr>
          <a:xfrm>
            <a:off x="239110" y="2375205"/>
            <a:ext cx="320769" cy="326173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A69C0656-564A-663D-1481-8FD8861E3274}"/>
              </a:ext>
            </a:extLst>
          </p:cNvPr>
          <p:cNvSpPr/>
          <p:nvPr/>
        </p:nvSpPr>
        <p:spPr>
          <a:xfrm>
            <a:off x="239110" y="2763702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40882C5-A3B5-ED25-7355-F37EE79CFA79}"/>
              </a:ext>
            </a:extLst>
          </p:cNvPr>
          <p:cNvSpPr/>
          <p:nvPr/>
        </p:nvSpPr>
        <p:spPr>
          <a:xfrm>
            <a:off x="239110" y="3150058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1000A600-26FE-D8F8-2C48-BF699C185CA6}"/>
              </a:ext>
            </a:extLst>
          </p:cNvPr>
          <p:cNvSpPr/>
          <p:nvPr/>
        </p:nvSpPr>
        <p:spPr>
          <a:xfrm>
            <a:off x="1255401" y="3145801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5885338-D629-5FDF-03AE-FE911D73DE7E}"/>
              </a:ext>
            </a:extLst>
          </p:cNvPr>
          <p:cNvSpPr/>
          <p:nvPr/>
        </p:nvSpPr>
        <p:spPr>
          <a:xfrm>
            <a:off x="239110" y="3922933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3B92D62C-EE9B-DCEF-DF4E-BB25CBF4BB2F}"/>
              </a:ext>
            </a:extLst>
          </p:cNvPr>
          <p:cNvSpPr/>
          <p:nvPr/>
        </p:nvSpPr>
        <p:spPr>
          <a:xfrm>
            <a:off x="237792" y="3536577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817B3F-69FA-9A06-FFD0-D52051DE0F11}"/>
              </a:ext>
            </a:extLst>
          </p:cNvPr>
          <p:cNvCxnSpPr>
            <a:cxnSpLocks/>
          </p:cNvCxnSpPr>
          <p:nvPr/>
        </p:nvCxnSpPr>
        <p:spPr>
          <a:xfrm>
            <a:off x="549273" y="2909878"/>
            <a:ext cx="706128" cy="3291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B46D3A-8B9A-6DE0-FA50-1333E277196C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62365" y="2563649"/>
            <a:ext cx="853421" cy="5821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4A90D-6A64-73E8-E2D2-2D8E69EDD7C9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559879" y="3308888"/>
            <a:ext cx="695522" cy="42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D04F8B-C57F-A1AC-6E2E-22D31BB21186}"/>
              </a:ext>
            </a:extLst>
          </p:cNvPr>
          <p:cNvCxnSpPr>
            <a:cxnSpLocks/>
            <a:stCxn id="17" idx="6"/>
            <a:endCxn id="12" idx="3"/>
          </p:cNvCxnSpPr>
          <p:nvPr/>
        </p:nvCxnSpPr>
        <p:spPr>
          <a:xfrm flipV="1">
            <a:off x="558561" y="3424207"/>
            <a:ext cx="743816" cy="2754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A993531-2B65-3C73-849C-25B28D6E7842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562365" y="3471974"/>
            <a:ext cx="853421" cy="6364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8DA03F0A-03FC-DFAE-5FD4-A49AD9692043}"/>
              </a:ext>
            </a:extLst>
          </p:cNvPr>
          <p:cNvSpPr/>
          <p:nvPr/>
        </p:nvSpPr>
        <p:spPr>
          <a:xfrm>
            <a:off x="2726154" y="2533184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3C7CC44-0EF6-D3AD-7B4D-2188C8945CBA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1583423" y="3308410"/>
            <a:ext cx="326892" cy="127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7F35FC-FBF5-1010-900A-033BC57FC208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145825" y="2811590"/>
            <a:ext cx="627305" cy="4362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56CF9F31-165D-1DBF-BA22-CDDE3044CF0F}"/>
              </a:ext>
            </a:extLst>
          </p:cNvPr>
          <p:cNvSpPr/>
          <p:nvPr/>
        </p:nvSpPr>
        <p:spPr>
          <a:xfrm>
            <a:off x="241596" y="4860616"/>
            <a:ext cx="320769" cy="326173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B9423C60-417A-85E1-AB42-510FE6AD24C6}"/>
              </a:ext>
            </a:extLst>
          </p:cNvPr>
          <p:cNvSpPr/>
          <p:nvPr/>
        </p:nvSpPr>
        <p:spPr>
          <a:xfrm>
            <a:off x="241596" y="5339189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4BE61A66-4A11-081B-A16F-EDEBC6A685BA}"/>
              </a:ext>
            </a:extLst>
          </p:cNvPr>
          <p:cNvSpPr/>
          <p:nvPr/>
        </p:nvSpPr>
        <p:spPr>
          <a:xfrm>
            <a:off x="2679178" y="4723310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20B8B4D4-9747-A50F-BB90-5B5A5ABC5560}"/>
              </a:ext>
            </a:extLst>
          </p:cNvPr>
          <p:cNvSpPr/>
          <p:nvPr/>
        </p:nvSpPr>
        <p:spPr>
          <a:xfrm>
            <a:off x="1825006" y="1473711"/>
            <a:ext cx="301968" cy="266338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72D4DD0-7FE4-9AF2-7984-6B26537D6BDD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2126974" y="1623722"/>
            <a:ext cx="1884359" cy="4029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831043-A42E-C25C-B87E-B10AB37A49B0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562365" y="4886397"/>
            <a:ext cx="2116813" cy="1373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5C54E4E-3C19-3F8C-EB0C-0BAB1EBCF550}"/>
              </a:ext>
            </a:extLst>
          </p:cNvPr>
          <p:cNvCxnSpPr>
            <a:cxnSpLocks/>
            <a:stCxn id="48" idx="6"/>
            <a:endCxn id="49" idx="3"/>
          </p:cNvCxnSpPr>
          <p:nvPr/>
        </p:nvCxnSpPr>
        <p:spPr>
          <a:xfrm flipV="1">
            <a:off x="562365" y="5001716"/>
            <a:ext cx="2163789" cy="5005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731B3B65-692C-BC22-B014-57C74E6CDE23}"/>
              </a:ext>
            </a:extLst>
          </p:cNvPr>
          <p:cNvSpPr/>
          <p:nvPr/>
        </p:nvSpPr>
        <p:spPr>
          <a:xfrm>
            <a:off x="1826422" y="1973210"/>
            <a:ext cx="301968" cy="266338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007FBE0C-E180-D831-001B-0EFC569FDA21}"/>
              </a:ext>
            </a:extLst>
          </p:cNvPr>
          <p:cNvSpPr/>
          <p:nvPr/>
        </p:nvSpPr>
        <p:spPr>
          <a:xfrm>
            <a:off x="3850948" y="2026712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5FC4D47-E4E5-34C2-2DDB-40E8F6FCE12C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2128390" y="2074479"/>
            <a:ext cx="1769534" cy="597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B873B7F-F90D-7228-E5DC-39628326BDB5}"/>
              </a:ext>
            </a:extLst>
          </p:cNvPr>
          <p:cNvCxnSpPr>
            <a:cxnSpLocks/>
            <a:stCxn id="39" idx="7"/>
            <a:endCxn id="64" idx="3"/>
          </p:cNvCxnSpPr>
          <p:nvPr/>
        </p:nvCxnSpPr>
        <p:spPr>
          <a:xfrm flipV="1">
            <a:off x="2999947" y="2305118"/>
            <a:ext cx="897977" cy="2758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59C26-7C82-6092-B4DC-C7DD44DB0521}"/>
              </a:ext>
            </a:extLst>
          </p:cNvPr>
          <p:cNvCxnSpPr>
            <a:cxnSpLocks/>
          </p:cNvCxnSpPr>
          <p:nvPr/>
        </p:nvCxnSpPr>
        <p:spPr>
          <a:xfrm>
            <a:off x="4173535" y="2164628"/>
            <a:ext cx="5284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84F0711A-6508-56A2-B6A4-0FBEBD4BB06D}"/>
              </a:ext>
            </a:extLst>
          </p:cNvPr>
          <p:cNvSpPr/>
          <p:nvPr/>
        </p:nvSpPr>
        <p:spPr>
          <a:xfrm>
            <a:off x="1910315" y="3158025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4377F8E-4390-18F5-BF6E-B51DA01F5A4C}"/>
              </a:ext>
            </a:extLst>
          </p:cNvPr>
          <p:cNvCxnSpPr>
            <a:cxnSpLocks/>
            <a:stCxn id="76" idx="5"/>
            <a:endCxn id="49" idx="1"/>
          </p:cNvCxnSpPr>
          <p:nvPr/>
        </p:nvCxnSpPr>
        <p:spPr>
          <a:xfrm>
            <a:off x="2184108" y="3436431"/>
            <a:ext cx="542046" cy="1334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EABD1DB6-542A-7D5C-AE3C-CA46D177A01F}"/>
              </a:ext>
            </a:extLst>
          </p:cNvPr>
          <p:cNvSpPr/>
          <p:nvPr/>
        </p:nvSpPr>
        <p:spPr>
          <a:xfrm>
            <a:off x="1827838" y="2363039"/>
            <a:ext cx="301968" cy="266338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7D0EA82-4330-2718-0E5E-B055EB62B6F2}"/>
              </a:ext>
            </a:extLst>
          </p:cNvPr>
          <p:cNvCxnSpPr>
            <a:cxnSpLocks/>
            <a:stCxn id="85" idx="6"/>
            <a:endCxn id="64" idx="2"/>
          </p:cNvCxnSpPr>
          <p:nvPr/>
        </p:nvCxnSpPr>
        <p:spPr>
          <a:xfrm flipV="1">
            <a:off x="2129806" y="2189799"/>
            <a:ext cx="1721142" cy="3064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C9C71830-7B1D-D726-BD8F-B1F126C8E8CD}"/>
              </a:ext>
            </a:extLst>
          </p:cNvPr>
          <p:cNvSpPr/>
          <p:nvPr/>
        </p:nvSpPr>
        <p:spPr>
          <a:xfrm>
            <a:off x="4721089" y="2026712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AC1C63C5-E5B3-0F4A-2E65-A7BEA18F48B2}"/>
              </a:ext>
            </a:extLst>
          </p:cNvPr>
          <p:cNvSpPr/>
          <p:nvPr/>
        </p:nvSpPr>
        <p:spPr>
          <a:xfrm>
            <a:off x="5850881" y="2470992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E1930B21-D774-1EE0-1E05-3798B87D637B}"/>
              </a:ext>
            </a:extLst>
          </p:cNvPr>
          <p:cNvSpPr/>
          <p:nvPr/>
        </p:nvSpPr>
        <p:spPr>
          <a:xfrm>
            <a:off x="4262530" y="3081468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580690A4-A99A-92A8-8D09-3B526CF27F6D}"/>
              </a:ext>
            </a:extLst>
          </p:cNvPr>
          <p:cNvSpPr/>
          <p:nvPr/>
        </p:nvSpPr>
        <p:spPr>
          <a:xfrm>
            <a:off x="5041858" y="4022636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6829D51-75D4-FCDD-60F6-6816B5F19D4C}"/>
              </a:ext>
            </a:extLst>
          </p:cNvPr>
          <p:cNvCxnSpPr>
            <a:cxnSpLocks/>
            <a:stCxn id="49" idx="7"/>
            <a:endCxn id="93" idx="3"/>
          </p:cNvCxnSpPr>
          <p:nvPr/>
        </p:nvCxnSpPr>
        <p:spPr>
          <a:xfrm flipV="1">
            <a:off x="2952971" y="3359874"/>
            <a:ext cx="1356535" cy="14112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AF308FD-570E-B1B8-DCA6-9430FAF8EBBA}"/>
              </a:ext>
            </a:extLst>
          </p:cNvPr>
          <p:cNvCxnSpPr>
            <a:cxnSpLocks/>
            <a:stCxn id="49" idx="6"/>
            <a:endCxn id="94" idx="3"/>
          </p:cNvCxnSpPr>
          <p:nvPr/>
        </p:nvCxnSpPr>
        <p:spPr>
          <a:xfrm flipV="1">
            <a:off x="2999947" y="4301042"/>
            <a:ext cx="2088887" cy="5853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EADCCF6-2995-EC90-6DF9-A2ACC619B0C6}"/>
              </a:ext>
            </a:extLst>
          </p:cNvPr>
          <p:cNvCxnSpPr>
            <a:cxnSpLocks/>
          </p:cNvCxnSpPr>
          <p:nvPr/>
        </p:nvCxnSpPr>
        <p:spPr>
          <a:xfrm flipV="1">
            <a:off x="2982316" y="4939475"/>
            <a:ext cx="5180191" cy="622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DB13DB8-328E-0AEA-320A-8E4F862390DF}"/>
              </a:ext>
            </a:extLst>
          </p:cNvPr>
          <p:cNvCxnSpPr>
            <a:cxnSpLocks/>
            <a:stCxn id="90" idx="4"/>
            <a:endCxn id="93" idx="0"/>
          </p:cNvCxnSpPr>
          <p:nvPr/>
        </p:nvCxnSpPr>
        <p:spPr>
          <a:xfrm flipH="1">
            <a:off x="4422915" y="2352885"/>
            <a:ext cx="458559" cy="7285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A855EC1-0C6D-506C-8C34-1D09188A4906}"/>
              </a:ext>
            </a:extLst>
          </p:cNvPr>
          <p:cNvCxnSpPr>
            <a:cxnSpLocks/>
            <a:stCxn id="90" idx="5"/>
            <a:endCxn id="94" idx="0"/>
          </p:cNvCxnSpPr>
          <p:nvPr/>
        </p:nvCxnSpPr>
        <p:spPr>
          <a:xfrm>
            <a:off x="4994882" y="2305118"/>
            <a:ext cx="207361" cy="1717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57E8D53-6112-208A-C35E-907BC5C1F9E5}"/>
              </a:ext>
            </a:extLst>
          </p:cNvPr>
          <p:cNvCxnSpPr>
            <a:cxnSpLocks/>
            <a:stCxn id="90" idx="6"/>
            <a:endCxn id="92" idx="1"/>
          </p:cNvCxnSpPr>
          <p:nvPr/>
        </p:nvCxnSpPr>
        <p:spPr>
          <a:xfrm>
            <a:off x="5041858" y="2189799"/>
            <a:ext cx="855999" cy="328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FCAAFC43-E9CA-520C-33BD-AE6885EBC172}"/>
              </a:ext>
            </a:extLst>
          </p:cNvPr>
          <p:cNvSpPr/>
          <p:nvPr/>
        </p:nvSpPr>
        <p:spPr>
          <a:xfrm>
            <a:off x="6640581" y="3153565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B0DCE527-6EDB-73D3-BABC-1EEED024D796}"/>
              </a:ext>
            </a:extLst>
          </p:cNvPr>
          <p:cNvCxnSpPr>
            <a:cxnSpLocks/>
            <a:stCxn id="92" idx="6"/>
            <a:endCxn id="147" idx="1"/>
          </p:cNvCxnSpPr>
          <p:nvPr/>
        </p:nvCxnSpPr>
        <p:spPr>
          <a:xfrm>
            <a:off x="6171650" y="2634079"/>
            <a:ext cx="515907" cy="5672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2097DA5B-AC77-9DC7-D58C-119D88854ACB}"/>
              </a:ext>
            </a:extLst>
          </p:cNvPr>
          <p:cNvCxnSpPr>
            <a:cxnSpLocks/>
            <a:stCxn id="93" idx="6"/>
            <a:endCxn id="147" idx="2"/>
          </p:cNvCxnSpPr>
          <p:nvPr/>
        </p:nvCxnSpPr>
        <p:spPr>
          <a:xfrm>
            <a:off x="4583299" y="3244555"/>
            <a:ext cx="2057282" cy="720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9AF9FD9B-BDAE-B8A9-9895-D47E8166ABC7}"/>
              </a:ext>
            </a:extLst>
          </p:cNvPr>
          <p:cNvCxnSpPr>
            <a:cxnSpLocks/>
            <a:stCxn id="94" idx="6"/>
            <a:endCxn id="147" idx="4"/>
          </p:cNvCxnSpPr>
          <p:nvPr/>
        </p:nvCxnSpPr>
        <p:spPr>
          <a:xfrm flipV="1">
            <a:off x="5362627" y="3479738"/>
            <a:ext cx="1438339" cy="7059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A506357-E1CC-51F7-F673-A2C2AD9EDB28}"/>
              </a:ext>
            </a:extLst>
          </p:cNvPr>
          <p:cNvCxnSpPr>
            <a:cxnSpLocks/>
            <a:stCxn id="147" idx="6"/>
          </p:cNvCxnSpPr>
          <p:nvPr/>
        </p:nvCxnSpPr>
        <p:spPr>
          <a:xfrm flipV="1">
            <a:off x="6961350" y="3308888"/>
            <a:ext cx="1201157" cy="7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3779566-6F51-0B04-F67A-C4AA927AB7AE}"/>
              </a:ext>
            </a:extLst>
          </p:cNvPr>
          <p:cNvCxnSpPr>
            <a:cxnSpLocks/>
          </p:cNvCxnSpPr>
          <p:nvPr/>
        </p:nvCxnSpPr>
        <p:spPr>
          <a:xfrm flipV="1">
            <a:off x="5060998" y="2164628"/>
            <a:ext cx="3101509" cy="251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 descr="A yellow sta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9EBB11B6-2282-5B1C-221F-07BE16BE6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533" y="1603322"/>
            <a:ext cx="320769" cy="582288"/>
          </a:xfrm>
          <a:prstGeom prst="rect">
            <a:avLst/>
          </a:prstGeom>
        </p:spPr>
      </p:pic>
      <p:pic>
        <p:nvPicPr>
          <p:cNvPr id="161" name="Picture 160" descr="Icon&#10;&#10;Description automatically generated">
            <a:extLst>
              <a:ext uri="{FF2B5EF4-FFF2-40B4-BE49-F238E27FC236}">
                <a16:creationId xmlns:a16="http://schemas.microsoft.com/office/drawing/2014/main" id="{13254327-0FD5-1474-E4E4-ED0D87E7D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117" y="2189799"/>
            <a:ext cx="380543" cy="380543"/>
          </a:xfrm>
          <a:prstGeom prst="rect">
            <a:avLst/>
          </a:prstGeom>
        </p:spPr>
      </p:pic>
      <p:pic>
        <p:nvPicPr>
          <p:cNvPr id="162" name="Picture 161" descr="Logo&#10;&#10;Description automatically generated">
            <a:extLst>
              <a:ext uri="{FF2B5EF4-FFF2-40B4-BE49-F238E27FC236}">
                <a16:creationId xmlns:a16="http://schemas.microsoft.com/office/drawing/2014/main" id="{DCFB78BF-2E88-1D0B-F5BF-036CDC87D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918" y="2174850"/>
            <a:ext cx="272823" cy="400709"/>
          </a:xfrm>
          <a:prstGeom prst="rect">
            <a:avLst/>
          </a:prstGeom>
        </p:spPr>
      </p:pic>
      <p:pic>
        <p:nvPicPr>
          <p:cNvPr id="163" name="Picture 162" descr="Icon&#10;&#10;Description automatically generated">
            <a:extLst>
              <a:ext uri="{FF2B5EF4-FFF2-40B4-BE49-F238E27FC236}">
                <a16:creationId xmlns:a16="http://schemas.microsoft.com/office/drawing/2014/main" id="{90CB1393-356B-3606-FD66-073204C32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883" y="3407641"/>
            <a:ext cx="380543" cy="380543"/>
          </a:xfrm>
          <a:prstGeom prst="rect">
            <a:avLst/>
          </a:prstGeom>
        </p:spPr>
      </p:pic>
      <p:pic>
        <p:nvPicPr>
          <p:cNvPr id="164" name="Picture 163" descr="Logo&#10;&#10;Description automatically generated">
            <a:extLst>
              <a:ext uri="{FF2B5EF4-FFF2-40B4-BE49-F238E27FC236}">
                <a16:creationId xmlns:a16="http://schemas.microsoft.com/office/drawing/2014/main" id="{1518DE97-7CA4-7381-706C-6EC88C4A2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684" y="3392692"/>
            <a:ext cx="272823" cy="400709"/>
          </a:xfrm>
          <a:prstGeom prst="rect">
            <a:avLst/>
          </a:prstGeom>
        </p:spPr>
      </p:pic>
      <p:pic>
        <p:nvPicPr>
          <p:cNvPr id="216" name="Picture 215" descr="Icon&#10;&#10;Description automatically generated">
            <a:extLst>
              <a:ext uri="{FF2B5EF4-FFF2-40B4-BE49-F238E27FC236}">
                <a16:creationId xmlns:a16="http://schemas.microsoft.com/office/drawing/2014/main" id="{AF1F3F00-3E0B-D00B-4C3D-188ACF0DE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117" y="5014055"/>
            <a:ext cx="380543" cy="380543"/>
          </a:xfrm>
          <a:prstGeom prst="rect">
            <a:avLst/>
          </a:prstGeom>
        </p:spPr>
      </p:pic>
      <p:pic>
        <p:nvPicPr>
          <p:cNvPr id="217" name="Picture 216" descr="Logo&#10;&#10;Description automatically generated">
            <a:extLst>
              <a:ext uri="{FF2B5EF4-FFF2-40B4-BE49-F238E27FC236}">
                <a16:creationId xmlns:a16="http://schemas.microsoft.com/office/drawing/2014/main" id="{21C7C45F-1399-EDE1-B99C-F1EBEEF3A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918" y="4999106"/>
            <a:ext cx="272823" cy="400709"/>
          </a:xfrm>
          <a:prstGeom prst="rect">
            <a:avLst/>
          </a:prstGeom>
        </p:spPr>
      </p:pic>
      <p:pic>
        <p:nvPicPr>
          <p:cNvPr id="218" name="Picture 217" descr="Text&#10;&#10;Description automatically generated">
            <a:extLst>
              <a:ext uri="{FF2B5EF4-FFF2-40B4-BE49-F238E27FC236}">
                <a16:creationId xmlns:a16="http://schemas.microsoft.com/office/drawing/2014/main" id="{9031AEB9-01EB-A9B9-23EB-98524DB4B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645552" y="4584149"/>
            <a:ext cx="332215" cy="332215"/>
          </a:xfrm>
          <a:prstGeom prst="rect">
            <a:avLst/>
          </a:prstGeom>
        </p:spPr>
      </p:pic>
      <p:pic>
        <p:nvPicPr>
          <p:cNvPr id="219" name="Picture 218" descr="Icon&#10;&#10;Description automatically generated with medium confidence">
            <a:extLst>
              <a:ext uri="{FF2B5EF4-FFF2-40B4-BE49-F238E27FC236}">
                <a16:creationId xmlns:a16="http://schemas.microsoft.com/office/drawing/2014/main" id="{E08C013C-74B9-4BD0-6CA6-1D53783CB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5552" y="2823172"/>
            <a:ext cx="380543" cy="516591"/>
          </a:xfrm>
          <a:prstGeom prst="rect">
            <a:avLst/>
          </a:prstGeom>
        </p:spPr>
      </p:pic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5CE8552D-3325-13DB-5900-91DBD0BD026E}"/>
              </a:ext>
            </a:extLst>
          </p:cNvPr>
          <p:cNvSpPr/>
          <p:nvPr/>
        </p:nvSpPr>
        <p:spPr>
          <a:xfrm>
            <a:off x="3322502" y="2851830"/>
            <a:ext cx="320769" cy="326173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FEC0C1-8514-55CE-1BED-580523AD0B61}"/>
              </a:ext>
            </a:extLst>
          </p:cNvPr>
          <p:cNvCxnSpPr>
            <a:cxnSpLocks/>
            <a:endCxn id="64" idx="4"/>
          </p:cNvCxnSpPr>
          <p:nvPr/>
        </p:nvCxnSpPr>
        <p:spPr>
          <a:xfrm flipV="1">
            <a:off x="3599882" y="2352885"/>
            <a:ext cx="411451" cy="5099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164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C34670-C73A-4487-A4E2-3E4C0E59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Independent Study &gt;&gt; Energy System Modeling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20615D-A543-4487-88C5-C137E579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 Coal by 2025</a:t>
            </a:r>
          </a:p>
        </p:txBody>
      </p:sp>
      <p:pic>
        <p:nvPicPr>
          <p:cNvPr id="5" name="Picture 4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835C48E4-E1CD-8E11-1354-ACAECC0D7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09" y="2345903"/>
            <a:ext cx="3445565" cy="1696941"/>
          </a:xfrm>
          <a:prstGeom prst="rect">
            <a:avLst/>
          </a:prstGeom>
        </p:spPr>
      </p:pic>
      <p:pic>
        <p:nvPicPr>
          <p:cNvPr id="10" name="Picture 9" descr="A picture containing rock&#10;&#10;Description automatically generated">
            <a:extLst>
              <a:ext uri="{FF2B5EF4-FFF2-40B4-BE49-F238E27FC236}">
                <a16:creationId xmlns:a16="http://schemas.microsoft.com/office/drawing/2014/main" id="{4EBF04BE-1029-A598-FC22-7BBACF815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926" y="2345903"/>
            <a:ext cx="3445565" cy="16969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50F3A0-9374-8B93-8E44-8437E00EB6FF}"/>
              </a:ext>
            </a:extLst>
          </p:cNvPr>
          <p:cNvSpPr txBox="1"/>
          <p:nvPr/>
        </p:nvSpPr>
        <p:spPr>
          <a:xfrm>
            <a:off x="702791" y="1363362"/>
            <a:ext cx="758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Fuel Comparison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DE389F-CA3A-9826-06C7-C7E8CA33624C}"/>
              </a:ext>
            </a:extLst>
          </p:cNvPr>
          <p:cNvSpPr txBox="1"/>
          <p:nvPr/>
        </p:nvSpPr>
        <p:spPr>
          <a:xfrm>
            <a:off x="1232430" y="1863119"/>
            <a:ext cx="208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69C33E-56F5-D3D0-4F20-0012DDEC94C5}"/>
              </a:ext>
            </a:extLst>
          </p:cNvPr>
          <p:cNvSpPr txBox="1"/>
          <p:nvPr/>
        </p:nvSpPr>
        <p:spPr>
          <a:xfrm>
            <a:off x="5821845" y="1843377"/>
            <a:ext cx="208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Energy Pellets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85DC64-DF4E-ED42-00A3-88261A3E8D7E}"/>
              </a:ext>
            </a:extLst>
          </p:cNvPr>
          <p:cNvSpPr txBox="1"/>
          <p:nvPr/>
        </p:nvSpPr>
        <p:spPr>
          <a:xfrm>
            <a:off x="554509" y="4207576"/>
            <a:ext cx="34455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1.02 </a:t>
            </a:r>
            <a:r>
              <a:rPr lang="en-US" sz="1600" dirty="0"/>
              <a:t>Kg-CO2 per pound burned</a:t>
            </a:r>
          </a:p>
          <a:p>
            <a:endParaRPr lang="en-US" sz="1600" b="1" dirty="0"/>
          </a:p>
          <a:p>
            <a:r>
              <a:rPr lang="en-US" sz="1600" b="1" dirty="0"/>
              <a:t>10,940 </a:t>
            </a:r>
            <a:r>
              <a:rPr lang="en-US" sz="1600" dirty="0"/>
              <a:t>BTUs per pound</a:t>
            </a:r>
          </a:p>
          <a:p>
            <a:endParaRPr lang="en-US" sz="1600" b="1" dirty="0"/>
          </a:p>
          <a:p>
            <a:r>
              <a:rPr lang="en-US" sz="1600" b="1" dirty="0"/>
              <a:t>$0.041 </a:t>
            </a:r>
            <a:r>
              <a:rPr lang="en-US" sz="1600" dirty="0"/>
              <a:t>per pound</a:t>
            </a:r>
          </a:p>
          <a:p>
            <a:endParaRPr lang="en-US" sz="1600" b="1" dirty="0"/>
          </a:p>
          <a:p>
            <a:r>
              <a:rPr lang="en-US" sz="1600" b="1" dirty="0"/>
              <a:t>Details: </a:t>
            </a:r>
            <a:r>
              <a:rPr lang="en-US" sz="1600" dirty="0"/>
              <a:t>Bituminous</a:t>
            </a:r>
            <a:endParaRPr lang="en-US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6FE879-C4B2-11E4-545D-B3785737758A}"/>
              </a:ext>
            </a:extLst>
          </p:cNvPr>
          <p:cNvSpPr txBox="1"/>
          <p:nvPr/>
        </p:nvSpPr>
        <p:spPr>
          <a:xfrm>
            <a:off x="5143925" y="4262616"/>
            <a:ext cx="34455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0.61 </a:t>
            </a:r>
            <a:r>
              <a:rPr lang="en-US" sz="1600" dirty="0"/>
              <a:t>Kg-CO2 per pound burned</a:t>
            </a:r>
          </a:p>
          <a:p>
            <a:endParaRPr lang="en-US" sz="1600" b="1" dirty="0"/>
          </a:p>
          <a:p>
            <a:r>
              <a:rPr lang="en-US" sz="1600" b="1" dirty="0"/>
              <a:t>9,529 </a:t>
            </a:r>
            <a:r>
              <a:rPr lang="en-US" sz="1600" dirty="0"/>
              <a:t>BTUs per pound</a:t>
            </a:r>
          </a:p>
          <a:p>
            <a:endParaRPr lang="en-US" sz="1600" b="1" dirty="0"/>
          </a:p>
          <a:p>
            <a:r>
              <a:rPr lang="en-US" sz="1600" b="1" dirty="0"/>
              <a:t>$0.048 </a:t>
            </a:r>
            <a:r>
              <a:rPr lang="en-US" sz="1600" dirty="0"/>
              <a:t>per pound</a:t>
            </a:r>
          </a:p>
          <a:p>
            <a:endParaRPr lang="en-US" sz="1600" b="1" dirty="0"/>
          </a:p>
          <a:p>
            <a:r>
              <a:rPr lang="en-US" sz="1600" b="1" dirty="0"/>
              <a:t>Details: %</a:t>
            </a:r>
            <a:r>
              <a:rPr lang="en-US" sz="1600" dirty="0"/>
              <a:t>57.5 Biomass, %42.5 Pre-Consumer Plastics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08987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BA61FF2-357E-3614-6F6A-43D1272E5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0409"/>
            <a:ext cx="9144000" cy="513535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62BE1B-E9D6-F615-4675-557545A7C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Independent Study &gt;&gt; Energy System Modeling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2259EBB9-34F0-B763-C0E4-893D4EA45BFC}"/>
              </a:ext>
            </a:extLst>
          </p:cNvPr>
          <p:cNvSpPr txBox="1">
            <a:spLocks/>
          </p:cNvSpPr>
          <p:nvPr/>
        </p:nvSpPr>
        <p:spPr>
          <a:xfrm>
            <a:off x="97308" y="69609"/>
            <a:ext cx="8887665" cy="8690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Replacing Coal with Energy Pellets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A07894-F7C2-BC97-0B0A-DD6C60A3B327}"/>
              </a:ext>
            </a:extLst>
          </p:cNvPr>
          <p:cNvSpPr txBox="1"/>
          <p:nvPr/>
        </p:nvSpPr>
        <p:spPr>
          <a:xfrm>
            <a:off x="2395330" y="1621664"/>
            <a:ext cx="621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18,220 Metric Tons of CO2 Prevented! (%12.5 decrease)</a:t>
            </a:r>
          </a:p>
        </p:txBody>
      </p:sp>
    </p:spTree>
    <p:extLst>
      <p:ext uri="{BB962C8B-B14F-4D97-AF65-F5344CB8AC3E}">
        <p14:creationId xmlns:p14="http://schemas.microsoft.com/office/powerpoint/2010/main" val="253618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C34670-C73A-4487-A4E2-3E4C0E59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Independent Study &gt;&gt; Real-time carbon footprints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7C20C6-698F-4A52-B5AD-CA8155EB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Carbon Footprints</a:t>
            </a:r>
          </a:p>
        </p:txBody>
      </p:sp>
      <p:pic>
        <p:nvPicPr>
          <p:cNvPr id="17" name="Picture 16" descr="A picture containing city&#10;&#10;Description automatically generated">
            <a:extLst>
              <a:ext uri="{FF2B5EF4-FFF2-40B4-BE49-F238E27FC236}">
                <a16:creationId xmlns:a16="http://schemas.microsoft.com/office/drawing/2014/main" id="{6A7714AC-13EC-77E2-38E7-A677E4122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836" y="1808761"/>
            <a:ext cx="6276046" cy="418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3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62BE1B-E9D6-F615-4675-557545A7C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Independent Study &gt;&gt; Energy System Modeling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2259EBB9-34F0-B763-C0E4-893D4EA45BFC}"/>
              </a:ext>
            </a:extLst>
          </p:cNvPr>
          <p:cNvSpPr txBox="1">
            <a:spLocks/>
          </p:cNvSpPr>
          <p:nvPr/>
        </p:nvSpPr>
        <p:spPr>
          <a:xfrm>
            <a:off x="97308" y="69609"/>
            <a:ext cx="8887665" cy="8690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Replacing Coal with Energy Pellets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FE561-1EDA-F794-9D3D-01D761773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8485"/>
            <a:ext cx="9144000" cy="51610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A07894-F7C2-BC97-0B0A-DD6C60A3B327}"/>
              </a:ext>
            </a:extLst>
          </p:cNvPr>
          <p:cNvSpPr txBox="1"/>
          <p:nvPr/>
        </p:nvSpPr>
        <p:spPr>
          <a:xfrm>
            <a:off x="2941983" y="1741111"/>
            <a:ext cx="575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$827,549 more in Fuel Costs (4.4 percent increase)</a:t>
            </a:r>
          </a:p>
        </p:txBody>
      </p:sp>
    </p:spTree>
    <p:extLst>
      <p:ext uri="{BB962C8B-B14F-4D97-AF65-F5344CB8AC3E}">
        <p14:creationId xmlns:p14="http://schemas.microsoft.com/office/powerpoint/2010/main" val="405150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C34670-C73A-4487-A4E2-3E4C0E59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Independent Study &gt;&gt; Energy System Modeling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20615D-A543-4487-88C5-C137E579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Social Cost of Carbon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87DB3011-E1B2-5888-6900-D071C3311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509" y="1573239"/>
            <a:ext cx="7886700" cy="314490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[3] Estimated the $185 to be the social cost per metric ton of CO2 emissions</a:t>
            </a:r>
          </a:p>
          <a:p>
            <a:r>
              <a:rPr lang="en-US" dirty="0"/>
              <a:t>Current U.S. administration prices $51 per metric ton</a:t>
            </a:r>
          </a:p>
          <a:p>
            <a:r>
              <a:rPr lang="en-US" dirty="0"/>
              <a:t>Establishing a carbon market at the current U.S. price would net yield the following profit:</a:t>
            </a:r>
          </a:p>
          <a:p>
            <a:pPr lvl="1"/>
            <a:r>
              <a:rPr lang="en-US" b="1" dirty="0"/>
              <a:t>18,220 tons CO2 prevented * $51 - $827,549 = $101,671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3691C9-8AF3-9761-BEC8-3395BCB4CF19}"/>
              </a:ext>
            </a:extLst>
          </p:cNvPr>
          <p:cNvSpPr txBox="1"/>
          <p:nvPr/>
        </p:nvSpPr>
        <p:spPr>
          <a:xfrm>
            <a:off x="34787" y="5118003"/>
            <a:ext cx="9074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 </a:t>
            </a:r>
            <a:r>
              <a:rPr lang="en-US" dirty="0" err="1"/>
              <a:t>Rennert</a:t>
            </a:r>
            <a:r>
              <a:rPr lang="en-US" dirty="0"/>
              <a:t>, K., </a:t>
            </a:r>
            <a:r>
              <a:rPr lang="en-US" dirty="0" err="1"/>
              <a:t>Errickson</a:t>
            </a:r>
            <a:r>
              <a:rPr lang="en-US" dirty="0"/>
              <a:t>, F., </a:t>
            </a:r>
            <a:r>
              <a:rPr lang="en-US" dirty="0" err="1"/>
              <a:t>Prest</a:t>
            </a:r>
            <a:r>
              <a:rPr lang="en-US" dirty="0"/>
              <a:t>, B.C. </a:t>
            </a:r>
            <a:r>
              <a:rPr lang="en-US" i="1" dirty="0"/>
              <a:t>et al.</a:t>
            </a:r>
            <a:r>
              <a:rPr lang="en-US" dirty="0"/>
              <a:t> Comprehensive evidence implies a higher social cost of CO</a:t>
            </a:r>
            <a:r>
              <a:rPr lang="en-US" baseline="-25000" dirty="0"/>
              <a:t>2</a:t>
            </a:r>
            <a:r>
              <a:rPr lang="en-US" dirty="0"/>
              <a:t>. </a:t>
            </a:r>
            <a:r>
              <a:rPr lang="en-US" i="1" dirty="0"/>
              <a:t>Nature</a:t>
            </a:r>
            <a:r>
              <a:rPr lang="en-US" dirty="0"/>
              <a:t> </a:t>
            </a:r>
            <a:r>
              <a:rPr lang="en-US" b="1" dirty="0"/>
              <a:t>610</a:t>
            </a:r>
            <a:r>
              <a:rPr lang="en-US" dirty="0"/>
              <a:t>, 687–692 (2022). </a:t>
            </a:r>
            <a:r>
              <a:rPr lang="en-US" dirty="0">
                <a:hlinkClick r:id="rId3"/>
              </a:rPr>
              <a:t>https://doi.org/10.1038/s41586-022-05224-9</a:t>
            </a:r>
            <a:endParaRPr lang="en-US" dirty="0"/>
          </a:p>
        </p:txBody>
      </p:sp>
      <p:pic>
        <p:nvPicPr>
          <p:cNvPr id="5" name="Picture 4" descr="A picture containing sky, outdoor, smoke, clouds&#10;&#10;Description automatically generated">
            <a:extLst>
              <a:ext uri="{FF2B5EF4-FFF2-40B4-BE49-F238E27FC236}">
                <a16:creationId xmlns:a16="http://schemas.microsoft.com/office/drawing/2014/main" id="{BDAF0F4C-6F71-63F4-98F0-69550C999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285" y="195070"/>
            <a:ext cx="2608878" cy="146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1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C34670-C73A-4487-A4E2-3E4C0E59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Independent Study &gt;&gt; Energy System Modeling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20615D-A543-4487-88C5-C137E579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 Coal by 2025</a:t>
            </a:r>
          </a:p>
        </p:txBody>
      </p:sp>
      <p:pic>
        <p:nvPicPr>
          <p:cNvPr id="5" name="Picture 4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835C48E4-E1CD-8E11-1354-ACAECC0D7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09" y="2345903"/>
            <a:ext cx="3445565" cy="16969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50F3A0-9374-8B93-8E44-8437E00EB6FF}"/>
              </a:ext>
            </a:extLst>
          </p:cNvPr>
          <p:cNvSpPr txBox="1"/>
          <p:nvPr/>
        </p:nvSpPr>
        <p:spPr>
          <a:xfrm>
            <a:off x="705039" y="1354369"/>
            <a:ext cx="758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Fuel Comparison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DE389F-CA3A-9826-06C7-C7E8CA33624C}"/>
              </a:ext>
            </a:extLst>
          </p:cNvPr>
          <p:cNvSpPr txBox="1"/>
          <p:nvPr/>
        </p:nvSpPr>
        <p:spPr>
          <a:xfrm>
            <a:off x="1232430" y="1863119"/>
            <a:ext cx="208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69C33E-56F5-D3D0-4F20-0012DDEC94C5}"/>
              </a:ext>
            </a:extLst>
          </p:cNvPr>
          <p:cNvSpPr txBox="1"/>
          <p:nvPr/>
        </p:nvSpPr>
        <p:spPr>
          <a:xfrm>
            <a:off x="5821845" y="1843377"/>
            <a:ext cx="208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Oat Hulls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85DC64-DF4E-ED42-00A3-88261A3E8D7E}"/>
              </a:ext>
            </a:extLst>
          </p:cNvPr>
          <p:cNvSpPr txBox="1"/>
          <p:nvPr/>
        </p:nvSpPr>
        <p:spPr>
          <a:xfrm>
            <a:off x="554509" y="4207576"/>
            <a:ext cx="34455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1.02 </a:t>
            </a:r>
            <a:r>
              <a:rPr lang="en-US" sz="1600" dirty="0"/>
              <a:t>Kg-CO2 per pound burned</a:t>
            </a:r>
          </a:p>
          <a:p>
            <a:endParaRPr lang="en-US" sz="1600" b="1" dirty="0"/>
          </a:p>
          <a:p>
            <a:r>
              <a:rPr lang="en-US" sz="1600" b="1" dirty="0"/>
              <a:t>10,940 </a:t>
            </a:r>
            <a:r>
              <a:rPr lang="en-US" sz="1600" dirty="0"/>
              <a:t>BTUs per pound</a:t>
            </a:r>
          </a:p>
          <a:p>
            <a:endParaRPr lang="en-US" sz="1600" dirty="0"/>
          </a:p>
          <a:p>
            <a:r>
              <a:rPr lang="en-US" sz="1600" b="1" dirty="0"/>
              <a:t>93.28 </a:t>
            </a:r>
            <a:r>
              <a:rPr lang="en-US" sz="1600" dirty="0"/>
              <a:t>Kg-CO2 per MMBTU</a:t>
            </a:r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$0.041 </a:t>
            </a:r>
            <a:r>
              <a:rPr lang="en-US" sz="1600" dirty="0"/>
              <a:t>per pound</a:t>
            </a:r>
            <a:endParaRPr lang="en-US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6FE879-C4B2-11E4-545D-B3785737758A}"/>
              </a:ext>
            </a:extLst>
          </p:cNvPr>
          <p:cNvSpPr txBox="1"/>
          <p:nvPr/>
        </p:nvSpPr>
        <p:spPr>
          <a:xfrm>
            <a:off x="5143925" y="4262616"/>
            <a:ext cx="34455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“0” </a:t>
            </a:r>
            <a:r>
              <a:rPr lang="en-US" sz="1600" dirty="0"/>
              <a:t>Kg-CO2 per pound burned</a:t>
            </a:r>
          </a:p>
          <a:p>
            <a:endParaRPr lang="en-US" sz="1600" b="1" dirty="0"/>
          </a:p>
          <a:p>
            <a:r>
              <a:rPr lang="en-US" sz="1600" b="1" dirty="0"/>
              <a:t>7,214 </a:t>
            </a:r>
            <a:r>
              <a:rPr lang="en-US" sz="1600" dirty="0"/>
              <a:t>BTUs per pound</a:t>
            </a:r>
          </a:p>
          <a:p>
            <a:endParaRPr lang="en-US" sz="1600" dirty="0"/>
          </a:p>
          <a:p>
            <a:r>
              <a:rPr lang="en-US" sz="1600" b="1" dirty="0"/>
              <a:t>“0” </a:t>
            </a:r>
            <a:r>
              <a:rPr lang="en-US" sz="1600" dirty="0"/>
              <a:t>Kg-CO2 per MMBTU</a:t>
            </a:r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$0.031 </a:t>
            </a:r>
            <a:r>
              <a:rPr lang="en-US" sz="1600" dirty="0"/>
              <a:t>per pound</a:t>
            </a:r>
            <a:endParaRPr lang="en-US" sz="1600" b="1" dirty="0"/>
          </a:p>
        </p:txBody>
      </p:sp>
      <p:pic>
        <p:nvPicPr>
          <p:cNvPr id="8" name="Picture 7" descr="A picture containing person, holding, hand, edible seed&#10;&#10;Description automatically generated">
            <a:extLst>
              <a:ext uri="{FF2B5EF4-FFF2-40B4-BE49-F238E27FC236}">
                <a16:creationId xmlns:a16="http://schemas.microsoft.com/office/drawing/2014/main" id="{EFE7D8DE-39EA-EE9A-F1E1-C9CC463C4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924" y="2345902"/>
            <a:ext cx="3445565" cy="169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71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62BE1B-E9D6-F615-4675-557545A7C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Independent Study &gt;&gt; Energy System Modeling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2259EBB9-34F0-B763-C0E4-893D4EA45BFC}"/>
              </a:ext>
            </a:extLst>
          </p:cNvPr>
          <p:cNvSpPr txBox="1">
            <a:spLocks/>
          </p:cNvSpPr>
          <p:nvPr/>
        </p:nvSpPr>
        <p:spPr>
          <a:xfrm>
            <a:off x="97308" y="69609"/>
            <a:ext cx="8887665" cy="8690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Replacing Coal with Oat Hulls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CC1BC-E210-E9B2-D8BF-0CD71F006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8698"/>
            <a:ext cx="9144000" cy="5167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C10485-81D7-8B1B-422A-7067B8AA8B80}"/>
              </a:ext>
            </a:extLst>
          </p:cNvPr>
          <p:cNvSpPr txBox="1"/>
          <p:nvPr/>
        </p:nvSpPr>
        <p:spPr>
          <a:xfrm>
            <a:off x="2584174" y="1956700"/>
            <a:ext cx="6321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57,180 Metric Tons of CO2 Prevented! (%39.2 decrease)</a:t>
            </a:r>
          </a:p>
        </p:txBody>
      </p:sp>
    </p:spTree>
    <p:extLst>
      <p:ext uri="{BB962C8B-B14F-4D97-AF65-F5344CB8AC3E}">
        <p14:creationId xmlns:p14="http://schemas.microsoft.com/office/powerpoint/2010/main" val="248063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888694-A8AD-24BE-57E7-26912862C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9332"/>
            <a:ext cx="9144000" cy="515933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62BE1B-E9D6-F615-4675-557545A7C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Independent Study &gt;&gt; Energy System Modeling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2259EBB9-34F0-B763-C0E4-893D4EA45BFC}"/>
              </a:ext>
            </a:extLst>
          </p:cNvPr>
          <p:cNvSpPr txBox="1">
            <a:spLocks/>
          </p:cNvSpPr>
          <p:nvPr/>
        </p:nvSpPr>
        <p:spPr>
          <a:xfrm>
            <a:off x="97308" y="69609"/>
            <a:ext cx="8887665" cy="8690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Replacing Coal with Oat Hulls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C10485-81D7-8B1B-422A-7067B8AA8B80}"/>
              </a:ext>
            </a:extLst>
          </p:cNvPr>
          <p:cNvSpPr txBox="1"/>
          <p:nvPr/>
        </p:nvSpPr>
        <p:spPr>
          <a:xfrm>
            <a:off x="3279913" y="1737645"/>
            <a:ext cx="570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$300,369 more in Fuel Costs (1.7 percent increase)</a:t>
            </a:r>
          </a:p>
        </p:txBody>
      </p:sp>
    </p:spTree>
    <p:extLst>
      <p:ext uri="{BB962C8B-B14F-4D97-AF65-F5344CB8AC3E}">
        <p14:creationId xmlns:p14="http://schemas.microsoft.com/office/powerpoint/2010/main" val="51316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62BE1B-E9D6-F615-4675-557545A7C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Independent Study &gt;&gt; Energy System Modeling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F71A8B-1A6C-4600-E838-A8C972CD2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21" y="2241812"/>
            <a:ext cx="2126974" cy="28945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DE9412-6B4C-8C41-70B2-18A16A3D1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785" y="2241812"/>
            <a:ext cx="1954995" cy="28945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720929-E78A-CA5E-0C5D-E55814AE7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670" y="2241812"/>
            <a:ext cx="2086913" cy="28945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0C1CCA-747F-7B3C-9A0D-8E65C8290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75027"/>
            <a:ext cx="9144000" cy="46196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28546D-86CF-1A2C-54E2-E1268F9FDEEA}"/>
              </a:ext>
            </a:extLst>
          </p:cNvPr>
          <p:cNvSpPr txBox="1"/>
          <p:nvPr/>
        </p:nvSpPr>
        <p:spPr>
          <a:xfrm>
            <a:off x="585977" y="1409637"/>
            <a:ext cx="181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 Coal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E0B3DD-4ED0-4C0E-2EB6-08C75694B6D6}"/>
              </a:ext>
            </a:extLst>
          </p:cNvPr>
          <p:cNvSpPr txBox="1"/>
          <p:nvPr/>
        </p:nvSpPr>
        <p:spPr>
          <a:xfrm>
            <a:off x="3425687" y="1404735"/>
            <a:ext cx="229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Pellets over Coal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BA5295-6CD1-5477-891A-E73D308AF83A}"/>
              </a:ext>
            </a:extLst>
          </p:cNvPr>
          <p:cNvSpPr txBox="1"/>
          <p:nvPr/>
        </p:nvSpPr>
        <p:spPr>
          <a:xfrm>
            <a:off x="6370813" y="1409637"/>
            <a:ext cx="229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Oat Hulls over Coal</a:t>
            </a:r>
          </a:p>
        </p:txBody>
      </p:sp>
    </p:spTree>
    <p:extLst>
      <p:ext uri="{BB962C8B-B14F-4D97-AF65-F5344CB8AC3E}">
        <p14:creationId xmlns:p14="http://schemas.microsoft.com/office/powerpoint/2010/main" val="2194498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C34670-C73A-4487-A4E2-3E4C0E59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Independent Study &gt;&gt; Special Thanks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20615D-A543-4487-88C5-C137E579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Special Thanks 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7FCE00-9143-44CC-BD42-47743F085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1689"/>
            <a:ext cx="7886700" cy="43817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George Paterson and Melissa Gilmartin from ENGIE, Jerry Schnoor, and the Department of Computer Science!</a:t>
            </a:r>
          </a:p>
        </p:txBody>
      </p:sp>
    </p:spTree>
    <p:extLst>
      <p:ext uri="{BB962C8B-B14F-4D97-AF65-F5344CB8AC3E}">
        <p14:creationId xmlns:p14="http://schemas.microsoft.com/office/powerpoint/2010/main" val="2737031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6423F-1309-FD47-BB96-DBCA89041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88486"/>
            <a:ext cx="7886700" cy="896116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33534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A4E31-0895-CF4A-8DFA-63CC9D877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Independent Study &gt;&gt; Real-time carbon footprints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18E9C7-16A9-11BD-0AB6-D34C02F08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669"/>
            <a:ext cx="9144000" cy="377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10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C34670-C73A-4487-A4E2-3E4C0E59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Independent Study &gt;&gt; Real-time carbon footprints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11E9899-E7F2-6F28-3C63-7E4A9377791B}"/>
              </a:ext>
            </a:extLst>
          </p:cNvPr>
          <p:cNvCxnSpPr>
            <a:cxnSpLocks/>
          </p:cNvCxnSpPr>
          <p:nvPr/>
        </p:nvCxnSpPr>
        <p:spPr>
          <a:xfrm>
            <a:off x="7600146" y="1271918"/>
            <a:ext cx="0" cy="14975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yellow sta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246AAFD-3D14-F05A-523F-2A10DA8E9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469" y="1310767"/>
            <a:ext cx="391094" cy="70994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13BA5B-3443-25CD-2E41-5A4A5C11E8FB}"/>
              </a:ext>
            </a:extLst>
          </p:cNvPr>
          <p:cNvCxnSpPr>
            <a:cxnSpLocks/>
          </p:cNvCxnSpPr>
          <p:nvPr/>
        </p:nvCxnSpPr>
        <p:spPr>
          <a:xfrm>
            <a:off x="2138619" y="3453835"/>
            <a:ext cx="49068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5BF092-9126-B3B4-07AE-7982A2A36BEA}"/>
              </a:ext>
            </a:extLst>
          </p:cNvPr>
          <p:cNvCxnSpPr>
            <a:cxnSpLocks/>
          </p:cNvCxnSpPr>
          <p:nvPr/>
        </p:nvCxnSpPr>
        <p:spPr>
          <a:xfrm>
            <a:off x="6121161" y="1264890"/>
            <a:ext cx="148515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C639DB1C-2D76-D0D1-2AFE-67435B6D4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352618" y="2882219"/>
            <a:ext cx="508035" cy="50803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C9F8D0-433C-5F37-2AAA-CCC152EB6E51}"/>
              </a:ext>
            </a:extLst>
          </p:cNvPr>
          <p:cNvCxnSpPr>
            <a:cxnSpLocks/>
          </p:cNvCxnSpPr>
          <p:nvPr/>
        </p:nvCxnSpPr>
        <p:spPr>
          <a:xfrm flipV="1">
            <a:off x="7606320" y="4118172"/>
            <a:ext cx="0" cy="11596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ABCECA-84A0-3627-CA09-DAAC0ED04401}"/>
              </a:ext>
            </a:extLst>
          </p:cNvPr>
          <p:cNvCxnSpPr>
            <a:cxnSpLocks/>
          </p:cNvCxnSpPr>
          <p:nvPr/>
        </p:nvCxnSpPr>
        <p:spPr>
          <a:xfrm>
            <a:off x="6121161" y="5277851"/>
            <a:ext cx="147898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 descr="Icon&#10;&#10;Description automatically generated with medium confidence">
            <a:extLst>
              <a:ext uri="{FF2B5EF4-FFF2-40B4-BE49-F238E27FC236}">
                <a16:creationId xmlns:a16="http://schemas.microsoft.com/office/drawing/2014/main" id="{31197D17-65CE-FE78-3784-2FAE97503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214" y="4486538"/>
            <a:ext cx="589931" cy="800838"/>
          </a:xfrm>
          <a:prstGeom prst="rect">
            <a:avLst/>
          </a:prstGeom>
        </p:spPr>
      </p:pic>
      <p:pic>
        <p:nvPicPr>
          <p:cNvPr id="30" name="Picture 29" descr="A large building with trees in front of it&#10;&#10;Description automatically generated with medium confidence">
            <a:extLst>
              <a:ext uri="{FF2B5EF4-FFF2-40B4-BE49-F238E27FC236}">
                <a16:creationId xmlns:a16="http://schemas.microsoft.com/office/drawing/2014/main" id="{6D6C211F-5E71-0E99-D88D-0568FF4CC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036315" y="2766500"/>
            <a:ext cx="1985947" cy="13249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5E9C362-C0BA-8A8C-8BC5-670FB79FE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8334" y="1300066"/>
            <a:ext cx="1384308" cy="747235"/>
          </a:xfrm>
          <a:prstGeom prst="rect">
            <a:avLst/>
          </a:prstGeom>
        </p:spPr>
      </p:pic>
      <p:pic>
        <p:nvPicPr>
          <p:cNvPr id="35" name="Picture 34" descr="A picture containing sky, water, outdoor, building&#10;&#10;Description automatically generated">
            <a:extLst>
              <a:ext uri="{FF2B5EF4-FFF2-40B4-BE49-F238E27FC236}">
                <a16:creationId xmlns:a16="http://schemas.microsoft.com/office/drawing/2014/main" id="{1BFCD868-A099-2E71-726E-A963E91E98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38" y="2816171"/>
            <a:ext cx="1907032" cy="127532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9DCC2B1-E568-1163-D443-9DD5605249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2856" y="4265805"/>
            <a:ext cx="1630563" cy="918414"/>
          </a:xfrm>
          <a:prstGeom prst="rect">
            <a:avLst/>
          </a:prstGeom>
        </p:spPr>
      </p:pic>
      <p:pic>
        <p:nvPicPr>
          <p:cNvPr id="49" name="Picture 48" descr="A picture containing grass, outdoor, building, sky&#10;&#10;Description automatically generated">
            <a:extLst>
              <a:ext uri="{FF2B5EF4-FFF2-40B4-BE49-F238E27FC236}">
                <a16:creationId xmlns:a16="http://schemas.microsoft.com/office/drawing/2014/main" id="{526A8078-969A-043B-E378-E9ADAAA5CE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6107" y="5277851"/>
            <a:ext cx="1394624" cy="918416"/>
          </a:xfrm>
          <a:prstGeom prst="rect">
            <a:avLst/>
          </a:prstGeom>
        </p:spPr>
      </p:pic>
      <p:pic>
        <p:nvPicPr>
          <p:cNvPr id="51" name="Picture 50" descr="A picture containing outdoor, sky, building, street&#10;&#10;Description automatically generated">
            <a:extLst>
              <a:ext uri="{FF2B5EF4-FFF2-40B4-BE49-F238E27FC236}">
                <a16:creationId xmlns:a16="http://schemas.microsoft.com/office/drawing/2014/main" id="{FAF0D74F-5D9C-FF90-EBF8-1A945A162E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0578" y="5277850"/>
            <a:ext cx="1224555" cy="918416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14D0AEF-FDF2-CFFF-8BF4-EE4D634061E7}"/>
              </a:ext>
            </a:extLst>
          </p:cNvPr>
          <p:cNvSpPr/>
          <p:nvPr/>
        </p:nvSpPr>
        <p:spPr>
          <a:xfrm>
            <a:off x="2484783" y="4201069"/>
            <a:ext cx="3614078" cy="2050641"/>
          </a:xfrm>
          <a:prstGeom prst="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8CD5F14-EB5C-D281-E1CB-4E02BEA855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42299" y="908312"/>
            <a:ext cx="966403" cy="63459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AAB7CCF-63B8-2C99-E2D7-D63C04DB4A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8334" y="297635"/>
            <a:ext cx="1384308" cy="700893"/>
          </a:xfrm>
          <a:prstGeom prst="rect">
            <a:avLst/>
          </a:prstGeom>
        </p:spPr>
      </p:pic>
      <p:pic>
        <p:nvPicPr>
          <p:cNvPr id="63" name="Picture 62" descr="Text&#10;&#10;Description automatically generated">
            <a:extLst>
              <a:ext uri="{FF2B5EF4-FFF2-40B4-BE49-F238E27FC236}">
                <a16:creationId xmlns:a16="http://schemas.microsoft.com/office/drawing/2014/main" id="{8DBD69DA-64EC-588E-1D0B-7AD9B43CA4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982" y="280113"/>
            <a:ext cx="1889961" cy="376947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32100E8-0440-C439-D0E6-972CF742C3E2}"/>
              </a:ext>
            </a:extLst>
          </p:cNvPr>
          <p:cNvCxnSpPr>
            <a:cxnSpLocks/>
          </p:cNvCxnSpPr>
          <p:nvPr/>
        </p:nvCxnSpPr>
        <p:spPr>
          <a:xfrm flipV="1">
            <a:off x="3217731" y="2236784"/>
            <a:ext cx="0" cy="1217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9AF94B94-D99A-EE5A-C9FD-8D1CC10D4A88}"/>
              </a:ext>
            </a:extLst>
          </p:cNvPr>
          <p:cNvSpPr/>
          <p:nvPr/>
        </p:nvSpPr>
        <p:spPr>
          <a:xfrm>
            <a:off x="2831045" y="129209"/>
            <a:ext cx="3248186" cy="205037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7A73796-1F60-D821-5A5C-4C3307B7C33C}"/>
              </a:ext>
            </a:extLst>
          </p:cNvPr>
          <p:cNvCxnSpPr>
            <a:cxnSpLocks/>
          </p:cNvCxnSpPr>
          <p:nvPr/>
        </p:nvCxnSpPr>
        <p:spPr>
          <a:xfrm>
            <a:off x="2138619" y="1321555"/>
            <a:ext cx="6924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939A8DEB-9589-E807-9DDC-0E6FFEB53D5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0492" y="5198561"/>
            <a:ext cx="488075" cy="354964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FC7712A-80D4-93E9-0A50-C1244015C3F1}"/>
              </a:ext>
            </a:extLst>
          </p:cNvPr>
          <p:cNvCxnSpPr>
            <a:cxnSpLocks/>
          </p:cNvCxnSpPr>
          <p:nvPr/>
        </p:nvCxnSpPr>
        <p:spPr>
          <a:xfrm>
            <a:off x="3446331" y="3453834"/>
            <a:ext cx="0" cy="7472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B03149B-A9C6-B474-14D2-0BF0DCC97967}"/>
              </a:ext>
            </a:extLst>
          </p:cNvPr>
          <p:cNvCxnSpPr>
            <a:cxnSpLocks/>
          </p:cNvCxnSpPr>
          <p:nvPr/>
        </p:nvCxnSpPr>
        <p:spPr>
          <a:xfrm>
            <a:off x="5527690" y="2236784"/>
            <a:ext cx="0" cy="19642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Shape&#10;&#10;Description automatically generated with low confidence">
            <a:extLst>
              <a:ext uri="{FF2B5EF4-FFF2-40B4-BE49-F238E27FC236}">
                <a16:creationId xmlns:a16="http://schemas.microsoft.com/office/drawing/2014/main" id="{68A36213-62DF-23D9-A422-5B82609FD65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0492" y="4265805"/>
            <a:ext cx="488075" cy="488075"/>
          </a:xfrm>
          <a:prstGeom prst="rect">
            <a:avLst/>
          </a:prstGeom>
        </p:spPr>
      </p:pic>
      <p:pic>
        <p:nvPicPr>
          <p:cNvPr id="100" name="Picture 99" descr="Shape&#10;&#10;Description automatically generated with low confidence">
            <a:extLst>
              <a:ext uri="{FF2B5EF4-FFF2-40B4-BE49-F238E27FC236}">
                <a16:creationId xmlns:a16="http://schemas.microsoft.com/office/drawing/2014/main" id="{F9332D1F-B386-203D-1D1A-1B8903C6E1C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00469" y="466478"/>
            <a:ext cx="370411" cy="370411"/>
          </a:xfrm>
          <a:prstGeom prst="rect">
            <a:avLst/>
          </a:prstGeom>
        </p:spPr>
      </p:pic>
      <p:pic>
        <p:nvPicPr>
          <p:cNvPr id="102" name="Picture 101" descr="Text&#10;&#10;Description automatically generated">
            <a:extLst>
              <a:ext uri="{FF2B5EF4-FFF2-40B4-BE49-F238E27FC236}">
                <a16:creationId xmlns:a16="http://schemas.microsoft.com/office/drawing/2014/main" id="{68E89837-1A35-D22B-A013-D413FF852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332520" y="1548991"/>
            <a:ext cx="319874" cy="319874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4B59436F-005B-14C2-A281-1924E6A0D0EB}"/>
              </a:ext>
            </a:extLst>
          </p:cNvPr>
          <p:cNvSpPr/>
          <p:nvPr/>
        </p:nvSpPr>
        <p:spPr>
          <a:xfrm>
            <a:off x="66163" y="2760567"/>
            <a:ext cx="2018974" cy="302400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1A6B43DB-B117-6E58-8A2F-47D3C10FD0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0418" y="1969272"/>
            <a:ext cx="488075" cy="354964"/>
          </a:xfrm>
          <a:prstGeom prst="rect">
            <a:avLst/>
          </a:prstGeom>
        </p:spPr>
      </p:pic>
      <p:pic>
        <p:nvPicPr>
          <p:cNvPr id="121" name="Picture 120" descr="Shape&#10;&#10;Description automatically generated with low confidence">
            <a:extLst>
              <a:ext uri="{FF2B5EF4-FFF2-40B4-BE49-F238E27FC236}">
                <a16:creationId xmlns:a16="http://schemas.microsoft.com/office/drawing/2014/main" id="{9C90A8FF-E760-1CDE-5DB5-1C922780663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9052" y="1466749"/>
            <a:ext cx="488075" cy="488075"/>
          </a:xfrm>
          <a:prstGeom prst="rect">
            <a:avLst/>
          </a:prstGeom>
        </p:spPr>
      </p:pic>
      <p:pic>
        <p:nvPicPr>
          <p:cNvPr id="125" name="Picture 124" descr="Shape&#10;&#10;Description automatically generated with low confidence">
            <a:extLst>
              <a:ext uri="{FF2B5EF4-FFF2-40B4-BE49-F238E27FC236}">
                <a16:creationId xmlns:a16="http://schemas.microsoft.com/office/drawing/2014/main" id="{B50FF9D2-235D-874B-4CB6-BED7C3F16E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66784" y="1460617"/>
            <a:ext cx="465605" cy="465605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8E8CD6A1-ACB5-AA85-CFAF-8D01FACD98B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2345" y="831367"/>
            <a:ext cx="1517568" cy="490188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C24ADED8-66A8-9111-B389-AF1EA656816E}"/>
              </a:ext>
            </a:extLst>
          </p:cNvPr>
          <p:cNvSpPr/>
          <p:nvPr/>
        </p:nvSpPr>
        <p:spPr>
          <a:xfrm>
            <a:off x="66163" y="158366"/>
            <a:ext cx="2018974" cy="230551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DB2C35D4-EC62-E534-3006-5B2CD1EE1E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60409" y="2766501"/>
            <a:ext cx="1961852" cy="1324998"/>
          </a:xfrm>
          <a:prstGeom prst="rect">
            <a:avLst/>
          </a:prstGeom>
        </p:spPr>
      </p:pic>
      <p:pic>
        <p:nvPicPr>
          <p:cNvPr id="4" name="Picture 3" descr="A picture containing person, holding, hand, edible seed&#10;&#10;Description automatically generated">
            <a:extLst>
              <a:ext uri="{FF2B5EF4-FFF2-40B4-BE49-F238E27FC236}">
                <a16:creationId xmlns:a16="http://schemas.microsoft.com/office/drawing/2014/main" id="{2CC986A4-7CDA-7083-6079-FC9DF65A801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5341" y="5132281"/>
            <a:ext cx="978721" cy="482020"/>
          </a:xfrm>
          <a:prstGeom prst="rect">
            <a:avLst/>
          </a:prstGeom>
        </p:spPr>
      </p:pic>
      <p:pic>
        <p:nvPicPr>
          <p:cNvPr id="5" name="Picture 4" descr="A picture containing rock&#10;&#10;Description automatically generated">
            <a:extLst>
              <a:ext uri="{FF2B5EF4-FFF2-40B4-BE49-F238E27FC236}">
                <a16:creationId xmlns:a16="http://schemas.microsoft.com/office/drawing/2014/main" id="{76E7F396-C973-BEF9-E982-F60837E278F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3620" y="4272570"/>
            <a:ext cx="980442" cy="48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3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C34670-C73A-4487-A4E2-3E4C0E59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Independent Study &gt;&gt; Real-time carbon footprints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7C20C6-698F-4A52-B5AD-CA8155EBD6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3713"/>
            <a:ext cx="7886700" cy="868363"/>
          </a:xfrm>
        </p:spPr>
        <p:txBody>
          <a:bodyPr anchor="t">
            <a:normAutofit/>
          </a:bodyPr>
          <a:lstStyle/>
          <a:p>
            <a:r>
              <a:rPr lang="en-US" sz="2800" dirty="0"/>
              <a:t>Energy Resource Metrics</a:t>
            </a:r>
          </a:p>
        </p:txBody>
      </p:sp>
      <p:pic>
        <p:nvPicPr>
          <p:cNvPr id="11" name="Picture 10" descr="A yellow sta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8B8316B-366C-6624-66AB-19B53D42B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79" y="1225615"/>
            <a:ext cx="478762" cy="869089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97BF858-D2FC-68A3-54EF-C8C10C639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99279" y="3048215"/>
            <a:ext cx="565839" cy="565839"/>
          </a:xfrm>
          <a:prstGeom prst="rect">
            <a:avLst/>
          </a:prstGeom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345B3F87-98D4-A9F8-38DF-FF87ADFD2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79" y="4668198"/>
            <a:ext cx="693225" cy="9410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2BFB5F-9BF9-9BBF-CC8E-4B143B280E2F}"/>
                  </a:ext>
                </a:extLst>
              </p:cNvPr>
              <p:cNvSpPr txBox="1"/>
              <p:nvPr/>
            </p:nvSpPr>
            <p:spPr>
              <a:xfrm>
                <a:off x="865118" y="1216030"/>
                <a:ext cx="2872409" cy="667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𝐾𝑖𝑙𝑜𝑔𝑟𝑎𝑚𝑠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𝐾𝑖𝑙𝑜𝑤𝑎𝑡𝑡𝐻𝑜𝑢𝑟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𝐸𝑙𝑒𝑐𝑡𝑟𝑖𝑐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2BFB5F-9BF9-9BBF-CC8E-4B143B280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18" y="1216030"/>
                <a:ext cx="2872409" cy="6674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BDE5F8-68E1-B964-D945-3FDEEE2F9F49}"/>
                  </a:ext>
                </a:extLst>
              </p:cNvPr>
              <p:cNvSpPr txBox="1"/>
              <p:nvPr/>
            </p:nvSpPr>
            <p:spPr>
              <a:xfrm>
                <a:off x="865118" y="2937664"/>
                <a:ext cx="2872409" cy="667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𝐾𝑖𝑙𝑜𝑔𝑟𝑎𝑚𝑠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𝑀𝑀𝐵𝑇𝑈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𝑆𝑡𝑒𝑎𝑚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BDE5F8-68E1-B964-D945-3FDEEE2F9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18" y="2937664"/>
                <a:ext cx="2872409" cy="6674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8CBEDD-E211-6B87-6F41-4F55C7D81F34}"/>
                  </a:ext>
                </a:extLst>
              </p:cNvPr>
              <p:cNvSpPr txBox="1"/>
              <p:nvPr/>
            </p:nvSpPr>
            <p:spPr>
              <a:xfrm>
                <a:off x="865118" y="4804983"/>
                <a:ext cx="2872409" cy="667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𝐾𝑖𝑙𝑜𝑔𝑟𝑎𝑚𝑠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𝐺𝑎𝑙𝑙𝑜𝑛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𝐶h𝑖𝑙𝑙𝑒𝑑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𝑊𝑎𝑡𝑒𝑟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8CBEDD-E211-6B87-6F41-4F55C7D81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18" y="4804983"/>
                <a:ext cx="2872409" cy="6674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2C1941B-C391-E959-A398-AC71B8116A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477618"/>
            <a:ext cx="9144000" cy="1812137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A8F78E7-0BD5-194E-BDB7-70CF5036C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85341" y="2493132"/>
            <a:ext cx="414488" cy="414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D84768-5127-95AA-55D3-CB89E8118F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548429"/>
            <a:ext cx="9144000" cy="1778772"/>
          </a:xfrm>
          <a:prstGeom prst="rect">
            <a:avLst/>
          </a:prstGeom>
        </p:spPr>
      </p:pic>
      <p:pic>
        <p:nvPicPr>
          <p:cNvPr id="7" name="Picture 6" descr="A yellow sta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AB14AF96-44F8-7E12-A50C-B4F90786D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591" y="522734"/>
            <a:ext cx="267688" cy="485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4A3E79-7B5C-DD71-6DBE-02F60EFC07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4400306"/>
            <a:ext cx="9144000" cy="1904128"/>
          </a:xfrm>
          <a:prstGeom prst="rect">
            <a:avLst/>
          </a:prstGeom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6D72F8BB-9B97-51FD-9C47-B20D43CC0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2097" y="4305269"/>
            <a:ext cx="338676" cy="45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6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C34670-C73A-4487-A4E2-3E4C0E59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Independent Study &gt;&gt; Real-time </a:t>
            </a:r>
            <a:r>
              <a:rPr lang="en-US"/>
              <a:t>carbon footprints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20615D-A543-4487-88C5-C137E579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Carbon-Based Load Shifting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E00B7-771A-9019-0B0D-162A33CF5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1483"/>
            <a:ext cx="7886700" cy="1590424"/>
          </a:xfrm>
        </p:spPr>
        <p:txBody>
          <a:bodyPr/>
          <a:lstStyle/>
          <a:p>
            <a:r>
              <a:rPr lang="en-US" dirty="0"/>
              <a:t>Energy intensive processes that have temporal flexibility</a:t>
            </a:r>
          </a:p>
          <a:p>
            <a:pPr lvl="1"/>
            <a:r>
              <a:rPr lang="en-US" dirty="0"/>
              <a:t>Vehicle charging</a:t>
            </a:r>
          </a:p>
          <a:p>
            <a:pPr lvl="1"/>
            <a:r>
              <a:rPr lang="en-US" dirty="0"/>
              <a:t>Heating/Cooling (to some degree)</a:t>
            </a:r>
          </a:p>
          <a:p>
            <a:pPr lvl="1"/>
            <a:r>
              <a:rPr lang="en-US" dirty="0"/>
              <a:t>Computational and Manufacturing processes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B089A-7BC7-D8A1-49FD-92EDE90AE391}"/>
              </a:ext>
            </a:extLst>
          </p:cNvPr>
          <p:cNvSpPr txBox="1"/>
          <p:nvPr/>
        </p:nvSpPr>
        <p:spPr>
          <a:xfrm>
            <a:off x="-34788" y="5346940"/>
            <a:ext cx="91787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[1] Noman Bashir, Tian Guo, Mohammad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Hajiesmaili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David Irwin, Prashant Shenoy, Ramesh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Sitaraman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Abel Souza, and Adam Wierman. 2021. Enabling Sustainable Clouds: The Case for Virtualizing the Energy System. In Proceedings of the ACM Symposium on Cloud Computing (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SoCC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'21). Association for Computing Machinery, New York, NY, USA, 350–358. </a:t>
            </a:r>
            <a:r>
              <a:rPr lang="en-US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3"/>
              </a:rPr>
              <a:t>https://doi.org/10.1145/3472883.3487009</a:t>
            </a:r>
            <a:endParaRPr lang="en-US" sz="10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000" dirty="0">
                <a:latin typeface="Times New Roman" panose="02020603050405020304" pitchFamily="18" charset="0"/>
              </a:rPr>
              <a:t>[2] R. Jha, S. Lee, S. Iyengar, M. H. </a:t>
            </a:r>
            <a:r>
              <a:rPr lang="en-US" sz="1000" dirty="0" err="1">
                <a:latin typeface="Times New Roman" panose="02020603050405020304" pitchFamily="18" charset="0"/>
              </a:rPr>
              <a:t>Hajiesmaili</a:t>
            </a:r>
            <a:r>
              <a:rPr lang="en-US" sz="1000" dirty="0">
                <a:latin typeface="Times New Roman" panose="02020603050405020304" pitchFamily="18" charset="0"/>
              </a:rPr>
              <a:t>, D. Irwin, </a:t>
            </a:r>
            <a:r>
              <a:rPr lang="el-GR" sz="1000" dirty="0">
                <a:latin typeface="Times New Roman" panose="02020603050405020304" pitchFamily="18" charset="0"/>
              </a:rPr>
              <a:t>και </a:t>
            </a:r>
            <a:r>
              <a:rPr lang="en-US" sz="1000" dirty="0">
                <a:latin typeface="Times New Roman" panose="02020603050405020304" pitchFamily="18" charset="0"/>
              </a:rPr>
              <a:t>P. Shenoy, ‘Emission-Aware Energy Storage Scheduling for a Greener Grid’, </a:t>
            </a:r>
            <a:r>
              <a:rPr lang="el-GR" sz="1000" dirty="0">
                <a:latin typeface="Times New Roman" panose="02020603050405020304" pitchFamily="18" charset="0"/>
              </a:rPr>
              <a:t>στο </a:t>
            </a:r>
            <a:r>
              <a:rPr lang="en-US" sz="1000" dirty="0">
                <a:latin typeface="Times New Roman" panose="02020603050405020304" pitchFamily="18" charset="0"/>
              </a:rPr>
              <a:t>Proceedings of the Eleventh ACM International Conference on Future Energy Systems, Virtual Event, Australia, 2020, </a:t>
            </a:r>
            <a:r>
              <a:rPr lang="el-GR" sz="1000" dirty="0">
                <a:latin typeface="Times New Roman" panose="02020603050405020304" pitchFamily="18" charset="0"/>
              </a:rPr>
              <a:t>σσ. 363–373. </a:t>
            </a:r>
            <a:endParaRPr lang="en-US" sz="1000" dirty="0"/>
          </a:p>
        </p:txBody>
      </p:sp>
      <p:pic>
        <p:nvPicPr>
          <p:cNvPr id="8" name="Picture 7" descr="A picture containing text, road, building, outdoor&#10;&#10;Description automatically generated">
            <a:extLst>
              <a:ext uri="{FF2B5EF4-FFF2-40B4-BE49-F238E27FC236}">
                <a16:creationId xmlns:a16="http://schemas.microsoft.com/office/drawing/2014/main" id="{0793915E-530B-CA7E-CDD9-F40F57693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4" y="3169741"/>
            <a:ext cx="3029726" cy="1700434"/>
          </a:xfrm>
          <a:prstGeom prst="rect">
            <a:avLst/>
          </a:prstGeom>
        </p:spPr>
      </p:pic>
      <p:pic>
        <p:nvPicPr>
          <p:cNvPr id="10" name="Picture 9" descr="A picture containing metal, computer, walkway, subway&#10;&#10;Description automatically generated">
            <a:extLst>
              <a:ext uri="{FF2B5EF4-FFF2-40B4-BE49-F238E27FC236}">
                <a16:creationId xmlns:a16="http://schemas.microsoft.com/office/drawing/2014/main" id="{4D91CB8B-69E1-155B-53A6-40235B8F4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5269" y="3180558"/>
            <a:ext cx="2513462" cy="1740805"/>
          </a:xfrm>
          <a:prstGeom prst="rect">
            <a:avLst/>
          </a:prstGeom>
        </p:spPr>
      </p:pic>
      <p:pic>
        <p:nvPicPr>
          <p:cNvPr id="12" name="Picture 11" descr="A high angle view of a factory&#10;&#10;Description automatically generated with medium confidence">
            <a:extLst>
              <a:ext uri="{FF2B5EF4-FFF2-40B4-BE49-F238E27FC236}">
                <a16:creationId xmlns:a16="http://schemas.microsoft.com/office/drawing/2014/main" id="{09146B1B-EDFB-91B9-92B9-789074E2DA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700" y="3186138"/>
            <a:ext cx="3029726" cy="170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34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C34670-C73A-4487-A4E2-3E4C0E59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Independent Study &gt;&gt; Real-time carbon footprints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20615D-A543-4487-88C5-C137E579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Scheduling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7FCE00-9143-44CC-BD42-47743F085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1689"/>
            <a:ext cx="7886700" cy="4351911"/>
          </a:xfrm>
        </p:spPr>
        <p:txBody>
          <a:bodyPr/>
          <a:lstStyle/>
          <a:p>
            <a:r>
              <a:rPr lang="en-US" dirty="0"/>
              <a:t>Assume a process that requires the following energy resources</a:t>
            </a:r>
          </a:p>
          <a:p>
            <a:pPr lvl="1"/>
            <a:r>
              <a:rPr lang="en-US" dirty="0"/>
              <a:t>20 MMBTU’s of Steam</a:t>
            </a:r>
          </a:p>
          <a:p>
            <a:pPr lvl="1"/>
            <a:r>
              <a:rPr lang="en-US" dirty="0"/>
              <a:t>5 MWH</a:t>
            </a:r>
          </a:p>
          <a:p>
            <a:pPr lvl="1"/>
            <a:r>
              <a:rPr lang="en-US" dirty="0"/>
              <a:t>5000 gallons of chilled water</a:t>
            </a:r>
          </a:p>
          <a:p>
            <a:r>
              <a:rPr lang="en-US" dirty="0"/>
              <a:t>What are the best and worst times to perform this process in terms of carbon </a:t>
            </a:r>
            <a:r>
              <a:rPr lang="en-US"/>
              <a:t>emissions?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850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C34670-C73A-4487-A4E2-3E4C0E59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Independent Study &gt;&gt; Real-time carbon footprints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7C20C6-698F-4A52-B5AD-CA8155EBD6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3713"/>
            <a:ext cx="7886700" cy="868363"/>
          </a:xfrm>
        </p:spPr>
        <p:txBody>
          <a:bodyPr anchor="t">
            <a:normAutofit/>
          </a:bodyPr>
          <a:lstStyle/>
          <a:p>
            <a:r>
              <a:rPr lang="en-US" sz="2800" dirty="0"/>
              <a:t>Process Scheduling</a:t>
            </a:r>
          </a:p>
        </p:txBody>
      </p:sp>
      <p:pic>
        <p:nvPicPr>
          <p:cNvPr id="11" name="Picture 10" descr="A yellow sta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8B8316B-366C-6624-66AB-19B53D42B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79" y="1225615"/>
            <a:ext cx="478762" cy="869089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97BF858-D2FC-68A3-54EF-C8C10C639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99279" y="3048215"/>
            <a:ext cx="565839" cy="565839"/>
          </a:xfrm>
          <a:prstGeom prst="rect">
            <a:avLst/>
          </a:prstGeom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345B3F87-98D4-A9F8-38DF-FF87ADFD2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79" y="4668198"/>
            <a:ext cx="693225" cy="9410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2BFB5F-9BF9-9BBF-CC8E-4B143B280E2F}"/>
                  </a:ext>
                </a:extLst>
              </p:cNvPr>
              <p:cNvSpPr txBox="1"/>
              <p:nvPr/>
            </p:nvSpPr>
            <p:spPr>
              <a:xfrm>
                <a:off x="865118" y="1216030"/>
                <a:ext cx="2872409" cy="667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𝐾𝑖𝑙𝑜𝑔𝑟𝑎𝑚𝑠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𝐾𝑖𝑙𝑜𝑤𝑎𝑡𝑡𝐻𝑜𝑢𝑟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𝐸𝑙𝑒𝑐𝑡𝑟𝑖𝑐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2BFB5F-9BF9-9BBF-CC8E-4B143B280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18" y="1216030"/>
                <a:ext cx="2872409" cy="6674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BDE5F8-68E1-B964-D945-3FDEEE2F9F49}"/>
                  </a:ext>
                </a:extLst>
              </p:cNvPr>
              <p:cNvSpPr txBox="1"/>
              <p:nvPr/>
            </p:nvSpPr>
            <p:spPr>
              <a:xfrm>
                <a:off x="865118" y="2937664"/>
                <a:ext cx="2872409" cy="667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𝐾𝑖𝑙𝑜𝑔𝑟𝑎𝑚𝑠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𝑀𝑀𝐵𝑇𝑈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𝑆𝑡𝑒𝑎𝑚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BDE5F8-68E1-B964-D945-3FDEEE2F9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18" y="2937664"/>
                <a:ext cx="2872409" cy="6674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8CBEDD-E211-6B87-6F41-4F55C7D81F34}"/>
                  </a:ext>
                </a:extLst>
              </p:cNvPr>
              <p:cNvSpPr txBox="1"/>
              <p:nvPr/>
            </p:nvSpPr>
            <p:spPr>
              <a:xfrm>
                <a:off x="865118" y="4804983"/>
                <a:ext cx="2872409" cy="667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𝐾𝑖𝑙𝑜𝑔𝑟𝑎𝑚𝑠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𝐺𝑎𝑙𝑙𝑜𝑛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𝐶h𝑖𝑙𝑙𝑒𝑑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𝑊𝑎𝑡𝑒𝑟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8CBEDD-E211-6B87-6F41-4F55C7D81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18" y="4804983"/>
                <a:ext cx="2872409" cy="6674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2C1941B-C391-E959-A398-AC71B8116A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477618"/>
            <a:ext cx="9144000" cy="1812137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A8F78E7-0BD5-194E-BDB7-70CF5036C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85341" y="2493132"/>
            <a:ext cx="414488" cy="414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D84768-5127-95AA-55D3-CB89E8118F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548429"/>
            <a:ext cx="9144000" cy="1778772"/>
          </a:xfrm>
          <a:prstGeom prst="rect">
            <a:avLst/>
          </a:prstGeom>
        </p:spPr>
      </p:pic>
      <p:pic>
        <p:nvPicPr>
          <p:cNvPr id="7" name="Picture 6" descr="A yellow sta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AB14AF96-44F8-7E12-A50C-B4F90786D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591" y="522734"/>
            <a:ext cx="267688" cy="485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4A3E79-7B5C-DD71-6DBE-02F60EFC07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4400306"/>
            <a:ext cx="9144000" cy="1904128"/>
          </a:xfrm>
          <a:prstGeom prst="rect">
            <a:avLst/>
          </a:prstGeom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6D72F8BB-9B97-51FD-9C47-B20D43CC0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153" y="4305269"/>
            <a:ext cx="338676" cy="45975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62E866-7A0C-7D63-9E4E-885C1989D26A}"/>
              </a:ext>
            </a:extLst>
          </p:cNvPr>
          <p:cNvCxnSpPr>
            <a:cxnSpLocks/>
          </p:cNvCxnSpPr>
          <p:nvPr/>
        </p:nvCxnSpPr>
        <p:spPr>
          <a:xfrm>
            <a:off x="3031433" y="902076"/>
            <a:ext cx="0" cy="547263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F7CDB5-8902-E763-80ED-37CEAFD0BC45}"/>
              </a:ext>
            </a:extLst>
          </p:cNvPr>
          <p:cNvCxnSpPr>
            <a:cxnSpLocks/>
          </p:cNvCxnSpPr>
          <p:nvPr/>
        </p:nvCxnSpPr>
        <p:spPr>
          <a:xfrm>
            <a:off x="5403555" y="835595"/>
            <a:ext cx="0" cy="55391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3D6EFEC-B39A-8DEE-45BE-ED0717445928}"/>
              </a:ext>
            </a:extLst>
          </p:cNvPr>
          <p:cNvSpPr txBox="1"/>
          <p:nvPr/>
        </p:nvSpPr>
        <p:spPr>
          <a:xfrm>
            <a:off x="2991675" y="2731878"/>
            <a:ext cx="1527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2.67 Metric Tons of CO2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7AAE26-308A-B642-BE0F-B77304976204}"/>
              </a:ext>
            </a:extLst>
          </p:cNvPr>
          <p:cNvSpPr txBox="1"/>
          <p:nvPr/>
        </p:nvSpPr>
        <p:spPr>
          <a:xfrm>
            <a:off x="5423025" y="2728861"/>
            <a:ext cx="1527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4.26 Metric Tons of CO2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03D679-4727-7DE4-C90F-CFB75A5B9AF9}"/>
              </a:ext>
            </a:extLst>
          </p:cNvPr>
          <p:cNvSpPr txBox="1"/>
          <p:nvPr/>
        </p:nvSpPr>
        <p:spPr>
          <a:xfrm>
            <a:off x="5403555" y="163583"/>
            <a:ext cx="37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Saves 1.59 Metric Tons of CO2!</a:t>
            </a:r>
          </a:p>
        </p:txBody>
      </p:sp>
    </p:spTree>
    <p:extLst>
      <p:ext uri="{BB962C8B-B14F-4D97-AF65-F5344CB8AC3E}">
        <p14:creationId xmlns:p14="http://schemas.microsoft.com/office/powerpoint/2010/main" val="153527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C34670-C73A-4487-A4E2-3E4C0E59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Independent Study &gt;&gt; Real-time carbon footprints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20615D-A543-4487-88C5-C137E579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7FCE00-9143-44CC-BD42-47743F085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1689"/>
            <a:ext cx="7886700" cy="4351911"/>
          </a:xfrm>
        </p:spPr>
        <p:txBody>
          <a:bodyPr/>
          <a:lstStyle/>
          <a:p>
            <a:r>
              <a:rPr lang="en-US" dirty="0"/>
              <a:t>98 data streams needed to produce these metrics at </a:t>
            </a:r>
            <a:r>
              <a:rPr lang="en-US" dirty="0" err="1"/>
              <a:t>UIowa</a:t>
            </a:r>
            <a:endParaRPr lang="en-US" dirty="0"/>
          </a:p>
          <a:p>
            <a:r>
              <a:rPr lang="en-US" dirty="0"/>
              <a:t>Some sets of streams have complex relationships</a:t>
            </a:r>
          </a:p>
          <a:p>
            <a:r>
              <a:rPr lang="en-US" dirty="0"/>
              <a:t>14 different units between data streams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778BAE-5BCE-213A-8FBB-D65276325C72}"/>
              </a:ext>
            </a:extLst>
          </p:cNvPr>
          <p:cNvSpPr txBox="1"/>
          <p:nvPr/>
        </p:nvSpPr>
        <p:spPr>
          <a:xfrm>
            <a:off x="844825" y="3538330"/>
            <a:ext cx="143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MMBTU/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7ECE14-A856-B088-E455-EEB538FC2765}"/>
              </a:ext>
            </a:extLst>
          </p:cNvPr>
          <p:cNvSpPr txBox="1"/>
          <p:nvPr/>
        </p:nvSpPr>
        <p:spPr>
          <a:xfrm>
            <a:off x="1616143" y="4667942"/>
            <a:ext cx="143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KSCF/H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4FB39-8615-7F54-DE5E-A8E26A8165EA}"/>
              </a:ext>
            </a:extLst>
          </p:cNvPr>
          <p:cNvSpPr txBox="1"/>
          <p:nvPr/>
        </p:nvSpPr>
        <p:spPr>
          <a:xfrm>
            <a:off x="3248852" y="3582978"/>
            <a:ext cx="143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SCFH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C44A60-A5EC-66D0-EC6B-4B665458A73E}"/>
              </a:ext>
            </a:extLst>
          </p:cNvPr>
          <p:cNvSpPr txBox="1"/>
          <p:nvPr/>
        </p:nvSpPr>
        <p:spPr>
          <a:xfrm>
            <a:off x="2907604" y="4178902"/>
            <a:ext cx="143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lbs</a:t>
            </a:r>
            <a:r>
              <a:rPr lang="en-US" dirty="0"/>
              <a:t>/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72C982-78FB-20D6-7764-03B67BA602F3}"/>
              </a:ext>
            </a:extLst>
          </p:cNvPr>
          <p:cNvSpPr txBox="1"/>
          <p:nvPr/>
        </p:nvSpPr>
        <p:spPr>
          <a:xfrm>
            <a:off x="4941818" y="3858964"/>
            <a:ext cx="143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KLB/HR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CAFC1-3720-8C10-6FAE-470F014CA3E5}"/>
              </a:ext>
            </a:extLst>
          </p:cNvPr>
          <p:cNvSpPr txBox="1"/>
          <p:nvPr/>
        </p:nvSpPr>
        <p:spPr>
          <a:xfrm>
            <a:off x="6969043" y="4740550"/>
            <a:ext cx="143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kscfh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543B73-1B5A-D4CF-DC1D-640F8D48D8D5}"/>
              </a:ext>
            </a:extLst>
          </p:cNvPr>
          <p:cNvSpPr txBox="1"/>
          <p:nvPr/>
        </p:nvSpPr>
        <p:spPr>
          <a:xfrm>
            <a:off x="900525" y="5280735"/>
            <a:ext cx="143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pph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859142-EC86-95ED-AF5E-788BABD7923B}"/>
              </a:ext>
            </a:extLst>
          </p:cNvPr>
          <p:cNvSpPr txBox="1"/>
          <p:nvPr/>
        </p:nvSpPr>
        <p:spPr>
          <a:xfrm>
            <a:off x="3044060" y="5229564"/>
            <a:ext cx="143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SCCFH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A7678B-7A58-2B9F-A8F2-25BC6B7A60A6}"/>
              </a:ext>
            </a:extLst>
          </p:cNvPr>
          <p:cNvSpPr txBox="1"/>
          <p:nvPr/>
        </p:nvSpPr>
        <p:spPr>
          <a:xfrm>
            <a:off x="6971785" y="3529478"/>
            <a:ext cx="143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MW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4EC9EF-6A9B-8124-A932-12F5B61FC365}"/>
              </a:ext>
            </a:extLst>
          </p:cNvPr>
          <p:cNvSpPr txBox="1"/>
          <p:nvPr/>
        </p:nvSpPr>
        <p:spPr>
          <a:xfrm>
            <a:off x="6437862" y="4211737"/>
            <a:ext cx="143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SCFM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174470-568F-47D3-64B5-9877249B2A9E}"/>
              </a:ext>
            </a:extLst>
          </p:cNvPr>
          <p:cNvSpPr txBox="1"/>
          <p:nvPr/>
        </p:nvSpPr>
        <p:spPr>
          <a:xfrm>
            <a:off x="4430771" y="4524029"/>
            <a:ext cx="143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B0F68C-71F9-CFDF-5F93-71666339E7B7}"/>
              </a:ext>
            </a:extLst>
          </p:cNvPr>
          <p:cNvSpPr txBox="1"/>
          <p:nvPr/>
        </p:nvSpPr>
        <p:spPr>
          <a:xfrm>
            <a:off x="5264997" y="5260882"/>
            <a:ext cx="1994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megawatthours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B757CE-0D2A-F3D2-59C8-C9FEFC466F6D}"/>
              </a:ext>
            </a:extLst>
          </p:cNvPr>
          <p:cNvSpPr txBox="1"/>
          <p:nvPr/>
        </p:nvSpPr>
        <p:spPr>
          <a:xfrm>
            <a:off x="997226" y="4199382"/>
            <a:ext cx="102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ADC277-0A82-522B-4D65-190F55960A4E}"/>
              </a:ext>
            </a:extLst>
          </p:cNvPr>
          <p:cNvSpPr txBox="1"/>
          <p:nvPr/>
        </p:nvSpPr>
        <p:spPr>
          <a:xfrm>
            <a:off x="3696149" y="4764087"/>
            <a:ext cx="61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“”</a:t>
            </a:r>
          </a:p>
        </p:txBody>
      </p:sp>
    </p:spTree>
    <p:extLst>
      <p:ext uri="{BB962C8B-B14F-4D97-AF65-F5344CB8AC3E}">
        <p14:creationId xmlns:p14="http://schemas.microsoft.com/office/powerpoint/2010/main" val="1061298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OWA BRAND COLORS">
      <a:dk1>
        <a:srgbClr val="000000"/>
      </a:dk1>
      <a:lt1>
        <a:srgbClr val="FFFFFF"/>
      </a:lt1>
      <a:dk2>
        <a:srgbClr val="62666A"/>
      </a:dk2>
      <a:lt2>
        <a:srgbClr val="BBBCBC"/>
      </a:lt2>
      <a:accent1>
        <a:srgbClr val="FFCD00"/>
      </a:accent1>
      <a:accent2>
        <a:srgbClr val="616669"/>
      </a:accent2>
      <a:accent3>
        <a:srgbClr val="BBBCBC"/>
      </a:accent3>
      <a:accent4>
        <a:srgbClr val="00A9E0"/>
      </a:accent4>
      <a:accent5>
        <a:srgbClr val="00AF66"/>
      </a:accent5>
      <a:accent6>
        <a:srgbClr val="FF8200"/>
      </a:accent6>
      <a:hlink>
        <a:srgbClr val="00558C"/>
      </a:hlink>
      <a:folHlink>
        <a:srgbClr val="63666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WA-BRAND-Template-Widescreen" id="{A25A45C0-D9D8-A44F-9292-57D2DC0F3846}" vid="{DCED7445-4F60-224D-9666-5C3E6928A3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5837</TotalTime>
  <Words>1075</Words>
  <Application>Microsoft Office PowerPoint</Application>
  <PresentationFormat>On-screen Show (4:3)</PresentationFormat>
  <Paragraphs>242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Cascadia Mono</vt:lpstr>
      <vt:lpstr>Times New Roman</vt:lpstr>
      <vt:lpstr>Office Theme</vt:lpstr>
      <vt:lpstr>Real-time carbon footprints and energy system modeling at the University of Iowa</vt:lpstr>
      <vt:lpstr>Building Carbon Footprints</vt:lpstr>
      <vt:lpstr>PowerPoint Presentation</vt:lpstr>
      <vt:lpstr>PowerPoint Presentation</vt:lpstr>
      <vt:lpstr>Energy Resource Metrics</vt:lpstr>
      <vt:lpstr>Carbon-Based Load Shifting</vt:lpstr>
      <vt:lpstr>Process Scheduling</vt:lpstr>
      <vt:lpstr>Process Scheduling</vt:lpstr>
      <vt:lpstr>Challenges</vt:lpstr>
      <vt:lpstr>PowerPoint Presentation</vt:lpstr>
      <vt:lpstr>Modeling Layer</vt:lpstr>
      <vt:lpstr>Modeling Layer</vt:lpstr>
      <vt:lpstr>Technical Information</vt:lpstr>
      <vt:lpstr>Software Demo</vt:lpstr>
      <vt:lpstr>Accuracy Test</vt:lpstr>
      <vt:lpstr>Accuracy Test</vt:lpstr>
      <vt:lpstr>Experimentation</vt:lpstr>
      <vt:lpstr>No Coal by 2025</vt:lpstr>
      <vt:lpstr>PowerPoint Presentation</vt:lpstr>
      <vt:lpstr>PowerPoint Presentation</vt:lpstr>
      <vt:lpstr>Social Cost of Carbon</vt:lpstr>
      <vt:lpstr>No Coal by 2025</vt:lpstr>
      <vt:lpstr>PowerPoint Presentation</vt:lpstr>
      <vt:lpstr>PowerPoint Presentation</vt:lpstr>
      <vt:lpstr>PowerPoint Presentation</vt:lpstr>
      <vt:lpstr>Special Thanks To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the Presentation Title Slide</dc:title>
  <dc:creator>Corliss, Jessica A</dc:creator>
  <cp:lastModifiedBy>Policheri, Ryan J</cp:lastModifiedBy>
  <cp:revision>25</cp:revision>
  <dcterms:created xsi:type="dcterms:W3CDTF">2020-02-03T17:28:51Z</dcterms:created>
  <dcterms:modified xsi:type="dcterms:W3CDTF">2023-02-08T03:33:29Z</dcterms:modified>
</cp:coreProperties>
</file>